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2.xml" ContentType="application/vnd.openxmlformats-officedocument.theme+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theme/theme3.xml" ContentType="application/vnd.openxmlformats-officedocument.theme+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2" r:id="rId2"/>
    <p:sldMasterId id="2147483683" r:id="rId3"/>
    <p:sldMasterId id="2147483694" r:id="rId4"/>
  </p:sldMasterIdLst>
  <p:notesMasterIdLst>
    <p:notesMasterId r:id="rId14"/>
  </p:notesMasterIdLst>
  <p:sldIdLst>
    <p:sldId id="256" r:id="rId5"/>
    <p:sldId id="257" r:id="rId6"/>
    <p:sldId id="258" r:id="rId7"/>
    <p:sldId id="265" r:id="rId8"/>
    <p:sldId id="259" r:id="rId9"/>
    <p:sldId id="263" r:id="rId10"/>
    <p:sldId id="261" r:id="rId11"/>
    <p:sldId id="266" r:id="rId12"/>
    <p:sldId id="267" r:id="rId1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20"/>
    <p:restoredTop sz="94660"/>
  </p:normalViewPr>
  <p:slideViewPr>
    <p:cSldViewPr>
      <p:cViewPr varScale="1">
        <p:scale>
          <a:sx n="88" d="100"/>
          <a:sy n="88" d="100"/>
        </p:scale>
        <p:origin x="-1282" y="-77"/>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tableStyles" Target="tableStyles.xml"/><Relationship Id="rId3" Type="http://schemas.openxmlformats.org/officeDocument/2006/relationships/slideMaster" Target="slideMasters/slideMaster3.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presProps" Target="presProps.xml"/><Relationship Id="rId10" Type="http://schemas.openxmlformats.org/officeDocument/2006/relationships/slide" Target="slides/slide6.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57C0F61-5587-4DE2-97B0-A3E72C5A4C04}" type="datetimeFigureOut">
              <a:rPr lang="en-US" smtClean="0"/>
              <a:t>3/31/2018</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0D8A8E11-B527-40A7-BF51-40E79AE86E0F}" type="slidenum">
              <a:rPr lang="en-US" smtClean="0"/>
              <a:t>‹#›</a:t>
            </a:fld>
            <a:endParaRPr lang="en-US"/>
          </a:p>
        </p:txBody>
      </p:sp>
    </p:spTree>
    <p:extLst>
      <p:ext uri="{BB962C8B-B14F-4D97-AF65-F5344CB8AC3E}">
        <p14:creationId xmlns:p14="http://schemas.microsoft.com/office/powerpoint/2010/main" val="68099191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8" Type="http://schemas.openxmlformats.org/officeDocument/2006/relationships/hyperlink" Target="https://en.wikipedia.org/w/index.php?title=Sturm_und_Drang&amp;action=edit&amp;section=20" TargetMode="External"/><Relationship Id="rId13" Type="http://schemas.openxmlformats.org/officeDocument/2006/relationships/hyperlink" Target="https://en.wikipedia.org/wiki/Goethe" TargetMode="External"/><Relationship Id="rId18" Type="http://schemas.openxmlformats.org/officeDocument/2006/relationships/hyperlink" Target="https://en.wikipedia.org/wiki/Xenien" TargetMode="External"/><Relationship Id="rId3" Type="http://schemas.openxmlformats.org/officeDocument/2006/relationships/hyperlink" Target="https://en.wikipedia.org/wiki/Johann_Wolfgang_von_Goethe" TargetMode="External"/><Relationship Id="rId7" Type="http://schemas.openxmlformats.org/officeDocument/2006/relationships/hyperlink" Target="https://en.wikipedia.org/wiki/Weimar_Classicism" TargetMode="External"/><Relationship Id="rId12" Type="http://schemas.openxmlformats.org/officeDocument/2006/relationships/hyperlink" Target="https://en.wikipedia.org/wiki/Duke_of_W%C3%BCrttemberg" TargetMode="External"/><Relationship Id="rId17" Type="http://schemas.openxmlformats.org/officeDocument/2006/relationships/hyperlink" Target="https://en.wikipedia.org/wiki/Help:IPA_for_German" TargetMode="External"/><Relationship Id="rId2" Type="http://schemas.openxmlformats.org/officeDocument/2006/relationships/slide" Target="../slides/slide4.xml"/><Relationship Id="rId16" Type="http://schemas.openxmlformats.org/officeDocument/2006/relationships/hyperlink" Target="https://en.wikipedia.org/wiki/Enlightenment_(spiritual)" TargetMode="External"/><Relationship Id="rId1" Type="http://schemas.openxmlformats.org/officeDocument/2006/relationships/notesMaster" Target="../notesMasters/notesMaster1.xml"/><Relationship Id="rId6" Type="http://schemas.openxmlformats.org/officeDocument/2006/relationships/hyperlink" Target="https://en.wikipedia.org/wiki/Weimar" TargetMode="External"/><Relationship Id="rId11" Type="http://schemas.openxmlformats.org/officeDocument/2006/relationships/hyperlink" Target="https://en.wikipedia.org/wiki/Karlsschule_Stuttgart" TargetMode="External"/><Relationship Id="rId5" Type="http://schemas.openxmlformats.org/officeDocument/2006/relationships/hyperlink" Target="https://en.wikipedia.org/wiki/Goethe's_Faust" TargetMode="External"/><Relationship Id="rId15" Type="http://schemas.openxmlformats.org/officeDocument/2006/relationships/hyperlink" Target="https://en.wikipedia.org/wiki/Romanticism" TargetMode="External"/><Relationship Id="rId10" Type="http://schemas.openxmlformats.org/officeDocument/2006/relationships/hyperlink" Target="https://en.wikipedia.org/wiki/Marbach_am_Neckar" TargetMode="External"/><Relationship Id="rId4" Type="http://schemas.openxmlformats.org/officeDocument/2006/relationships/hyperlink" Target="https://en.wikipedia.org/wiki/Shakespeare" TargetMode="External"/><Relationship Id="rId9" Type="http://schemas.openxmlformats.org/officeDocument/2006/relationships/hyperlink" Target="https://en.wikipedia.org/wiki/Friedrich_Schiller" TargetMode="External"/><Relationship Id="rId14" Type="http://schemas.openxmlformats.org/officeDocument/2006/relationships/hyperlink" Target="https://en.wikipedia.org/wiki/Aesthetics" TargetMode="External"/></Relationships>
</file>

<file path=ppt/notesSlides/_rels/notesSlide2.xml.rels><?xml version="1.0" encoding="UTF-8" standalone="yes"?>
<Relationships xmlns="http://schemas.openxmlformats.org/package/2006/relationships"><Relationship Id="rId13" Type="http://schemas.openxmlformats.org/officeDocument/2006/relationships/hyperlink" Target="https://en.wikipedia.org/wiki/Stars" TargetMode="External"/><Relationship Id="rId18" Type="http://schemas.openxmlformats.org/officeDocument/2006/relationships/hyperlink" Target="https://en.wikipedia.org/wiki/Roman_Inquisition" TargetMode="External"/><Relationship Id="rId26" Type="http://schemas.openxmlformats.org/officeDocument/2006/relationships/hyperlink" Target="https://en.wikipedia.org/wiki/Campo_de'_Fiori" TargetMode="External"/><Relationship Id="rId39" Type="http://schemas.openxmlformats.org/officeDocument/2006/relationships/hyperlink" Target="https://en.wikipedia.org/wiki/Biblical_criticism" TargetMode="External"/><Relationship Id="rId21" Type="http://schemas.openxmlformats.org/officeDocument/2006/relationships/hyperlink" Target="https://en.wikipedia.org/wiki/Mary_(mother_of_Jesus)" TargetMode="External"/><Relationship Id="rId34" Type="http://schemas.openxmlformats.org/officeDocument/2006/relationships/hyperlink" Target="https://en.wikipedia.org/wiki/Sephardi" TargetMode="External"/><Relationship Id="rId42" Type="http://schemas.openxmlformats.org/officeDocument/2006/relationships/hyperlink" Target="https://en.wikipedia.org/wiki/Rationalism" TargetMode="External"/><Relationship Id="rId47" Type="http://schemas.openxmlformats.org/officeDocument/2006/relationships/hyperlink" Target="https://en.wikipedia.org/wiki/Politician" TargetMode="External"/><Relationship Id="rId50" Type="http://schemas.openxmlformats.org/officeDocument/2006/relationships/hyperlink" Target="https://en.wikipedia.org/wiki/Poetic_metre" TargetMode="External"/><Relationship Id="rId55" Type="http://schemas.openxmlformats.org/officeDocument/2006/relationships/hyperlink" Target="https://en.wikipedia.org/wiki/Botany" TargetMode="External"/><Relationship Id="rId7" Type="http://schemas.openxmlformats.org/officeDocument/2006/relationships/hyperlink" Target="https://en.wikipedia.org/wiki/Philosopher" TargetMode="External"/><Relationship Id="rId12" Type="http://schemas.openxmlformats.org/officeDocument/2006/relationships/hyperlink" Target="https://en.wikipedia.org/wiki/Copernican_heliocentrism" TargetMode="External"/><Relationship Id="rId17" Type="http://schemas.openxmlformats.org/officeDocument/2006/relationships/hyperlink" Target="https://en.wikipedia.org/wiki/Christian_heresy" TargetMode="External"/><Relationship Id="rId25" Type="http://schemas.openxmlformats.org/officeDocument/2006/relationships/hyperlink" Target="https://en.wikipedia.org/wiki/Execution_by_burning" TargetMode="External"/><Relationship Id="rId33" Type="http://schemas.openxmlformats.org/officeDocument/2006/relationships/hyperlink" Target="https://en.wikipedia.org/wiki/Netherlands" TargetMode="External"/><Relationship Id="rId38" Type="http://schemas.openxmlformats.org/officeDocument/2006/relationships/hyperlink" Target="https://en.wikipedia.org/wiki/Baruch_Spinoza#cite_note-tws9907-4" TargetMode="External"/><Relationship Id="rId46" Type="http://schemas.openxmlformats.org/officeDocument/2006/relationships/hyperlink" Target="https://upload.wikimedia.org/wikipedia/commons/9/99/De-Johann_Wolfgang_von_Goethe.ogg" TargetMode="External"/><Relationship Id="rId2" Type="http://schemas.openxmlformats.org/officeDocument/2006/relationships/slide" Target="../slides/slide6.xml"/><Relationship Id="rId16" Type="http://schemas.openxmlformats.org/officeDocument/2006/relationships/hyperlink" Target="https://en.wikipedia.org/wiki/Cosmic_pluralism" TargetMode="External"/><Relationship Id="rId20" Type="http://schemas.openxmlformats.org/officeDocument/2006/relationships/hyperlink" Target="https://en.wikipedia.org/wiki/Christology" TargetMode="External"/><Relationship Id="rId29" Type="http://schemas.openxmlformats.org/officeDocument/2006/relationships/hyperlink" Target="https://en.wikipedia.org/wiki/Help:IPA_for_English" TargetMode="External"/><Relationship Id="rId41" Type="http://schemas.openxmlformats.org/officeDocument/2006/relationships/hyperlink" Target="https://en.wikipedia.org/wiki/Baruch_Spinoza#cite_note-tws9906-6" TargetMode="External"/><Relationship Id="rId54" Type="http://schemas.openxmlformats.org/officeDocument/2006/relationships/hyperlink" Target="https://en.wikipedia.org/wiki/Aesthetics" TargetMode="External"/><Relationship Id="rId1" Type="http://schemas.openxmlformats.org/officeDocument/2006/relationships/notesMaster" Target="../notesMasters/notesMaster1.xml"/><Relationship Id="rId6" Type="http://schemas.openxmlformats.org/officeDocument/2006/relationships/hyperlink" Target="https://en.wikipedia.org/wiki/Friar" TargetMode="External"/><Relationship Id="rId11" Type="http://schemas.openxmlformats.org/officeDocument/2006/relationships/hyperlink" Target="https://en.wikipedia.org/wiki/Giordano_Bruno#cite_note-3" TargetMode="External"/><Relationship Id="rId24" Type="http://schemas.openxmlformats.org/officeDocument/2006/relationships/hyperlink" Target="https://en.wikipedia.org/wiki/Giordano_Bruno#cite_note-4" TargetMode="External"/><Relationship Id="rId32" Type="http://schemas.openxmlformats.org/officeDocument/2006/relationships/hyperlink" Target="https://en.wikipedia.org/wiki/Help:IPA_for_Portuguese" TargetMode="External"/><Relationship Id="rId37" Type="http://schemas.openxmlformats.org/officeDocument/2006/relationships/hyperlink" Target="https://en.wikipedia.org/wiki/Age_of_Enlightenment" TargetMode="External"/><Relationship Id="rId40" Type="http://schemas.openxmlformats.org/officeDocument/2006/relationships/hyperlink" Target="https://en.wikipedia.org/wiki/Baruch_Spinoza#cite_note-5" TargetMode="External"/><Relationship Id="rId45" Type="http://schemas.openxmlformats.org/officeDocument/2006/relationships/hyperlink" Target="https://en.wikipedia.org/wiki/Help:IPA_for_German" TargetMode="External"/><Relationship Id="rId53" Type="http://schemas.openxmlformats.org/officeDocument/2006/relationships/hyperlink" Target="https://en.wikipedia.org/wiki/Literary_criticism" TargetMode="External"/><Relationship Id="rId5" Type="http://schemas.openxmlformats.org/officeDocument/2006/relationships/hyperlink" Target="https://en.wikipedia.org/wiki/Dominican_Order" TargetMode="External"/><Relationship Id="rId15" Type="http://schemas.openxmlformats.org/officeDocument/2006/relationships/hyperlink" Target="https://en.wikipedia.org/wiki/Exoplanets" TargetMode="External"/><Relationship Id="rId23" Type="http://schemas.openxmlformats.org/officeDocument/2006/relationships/hyperlink" Target="https://en.wikipedia.org/wiki/Pantheism" TargetMode="External"/><Relationship Id="rId28" Type="http://schemas.openxmlformats.org/officeDocument/2006/relationships/hyperlink" Target="https://en.wikipedia.org/wiki/Giordano_Bruno#cite_note-5" TargetMode="External"/><Relationship Id="rId36" Type="http://schemas.openxmlformats.org/officeDocument/2006/relationships/hyperlink" Target="https://en.wikipedia.org/wiki/Baruch_Spinoza#cite_note-tws908-2" TargetMode="External"/><Relationship Id="rId49" Type="http://schemas.openxmlformats.org/officeDocument/2006/relationships/hyperlink" Target="https://en.wikipedia.org/wiki/Lyric_poetry" TargetMode="External"/><Relationship Id="rId10" Type="http://schemas.openxmlformats.org/officeDocument/2006/relationships/hyperlink" Target="https://en.wikipedia.org/wiki/Astrologer" TargetMode="External"/><Relationship Id="rId19" Type="http://schemas.openxmlformats.org/officeDocument/2006/relationships/hyperlink" Target="https://en.wikipedia.org/wiki/Trinity" TargetMode="External"/><Relationship Id="rId31" Type="http://schemas.openxmlformats.org/officeDocument/2006/relationships/hyperlink" Target="https://en.wikipedia.org/wiki/Help:IPA_for_Dutch" TargetMode="External"/><Relationship Id="rId44" Type="http://schemas.openxmlformats.org/officeDocument/2006/relationships/hyperlink" Target="https://en.wikipedia.org/wiki/Johann_Wolfgang_von_Goethe#cite_note-1" TargetMode="External"/><Relationship Id="rId52" Type="http://schemas.openxmlformats.org/officeDocument/2006/relationships/hyperlink" Target="https://en.wikipedia.org/wiki/Verse_(poetry)" TargetMode="External"/><Relationship Id="rId4" Type="http://schemas.openxmlformats.org/officeDocument/2006/relationships/hyperlink" Target="https://en.wikipedia.org/wiki/Latin_language" TargetMode="External"/><Relationship Id="rId9" Type="http://schemas.openxmlformats.org/officeDocument/2006/relationships/hyperlink" Target="https://en.wikipedia.org/wiki/Poet" TargetMode="External"/><Relationship Id="rId14" Type="http://schemas.openxmlformats.org/officeDocument/2006/relationships/hyperlink" Target="https://en.wikipedia.org/wiki/Suns" TargetMode="External"/><Relationship Id="rId22" Type="http://schemas.openxmlformats.org/officeDocument/2006/relationships/hyperlink" Target="https://en.wikipedia.org/wiki/Transubstantiation" TargetMode="External"/><Relationship Id="rId27" Type="http://schemas.openxmlformats.org/officeDocument/2006/relationships/hyperlink" Target="https://en.wikipedia.org/wiki/Conflict_thesis" TargetMode="External"/><Relationship Id="rId30" Type="http://schemas.openxmlformats.org/officeDocument/2006/relationships/hyperlink" Target="https://en.wikipedia.org/wiki/Baruch_Spinoza#cite_note-3" TargetMode="External"/><Relationship Id="rId35" Type="http://schemas.openxmlformats.org/officeDocument/2006/relationships/hyperlink" Target="https://en.wikipedia.org/wiki/Portugal" TargetMode="External"/><Relationship Id="rId43" Type="http://schemas.openxmlformats.org/officeDocument/2006/relationships/hyperlink" Target="https://en.wikipedia.org/wiki/17th-century_philosophy" TargetMode="External"/><Relationship Id="rId48" Type="http://schemas.openxmlformats.org/officeDocument/2006/relationships/hyperlink" Target="https://en.wikipedia.org/wiki/Epic_poetry" TargetMode="External"/><Relationship Id="rId56" Type="http://schemas.openxmlformats.org/officeDocument/2006/relationships/hyperlink" Target="https://en.wikipedia.org/wiki/Anatomy" TargetMode="External"/><Relationship Id="rId8" Type="http://schemas.openxmlformats.org/officeDocument/2006/relationships/hyperlink" Target="https://en.wikipedia.org/wiki/Mathematician" TargetMode="External"/><Relationship Id="rId51" Type="http://schemas.openxmlformats.org/officeDocument/2006/relationships/hyperlink" Target="https://en.wikipedia.org/wiki/Prose" TargetMode="External"/><Relationship Id="rId3" Type="http://schemas.openxmlformats.org/officeDocument/2006/relationships/hyperlink" Target="https://en.wikipedia.org/wiki/Help:IPA_for_Italian" TargetMode="Externa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813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en-US" smtClean="0">
                <a:hlinkClick r:id="rId3" tooltip="Johann Wolfgang von Goethe"/>
              </a:rPr>
              <a:t>Johann Wolfgang von Goethe</a:t>
            </a:r>
            <a:r>
              <a:rPr lang="en-US" altLang="en-US" smtClean="0"/>
              <a:t> was born in August 1749, in the Free Imperial City of Frankfurt, Holy Roman Empire. He wrote his first important play, Goetz von Berlichingen in 1773, in Shakespearean style, a defining characteristic of the Sturm und Drang movement (Wilson and Goldfarb 287). </a:t>
            </a:r>
            <a:r>
              <a:rPr lang="en-US" altLang="en-US" smtClean="0">
                <a:hlinkClick r:id="rId4" tooltip="Shakespeare"/>
              </a:rPr>
              <a:t>Shakespeare</a:t>
            </a:r>
            <a:r>
              <a:rPr lang="en-US" altLang="en-US" smtClean="0"/>
              <a:t> was considered a genius among German playwrights, and was idolized for his “shattering of the dramatic unities of time, place and action; and his sharply individualized, emotionally complex characters” (Waterhouse v). Goethe was well known for his staging as well as his long dramatic poem Faust (</a:t>
            </a:r>
            <a:r>
              <a:rPr lang="en-US" altLang="en-US" u="sng" smtClean="0">
                <a:hlinkClick r:id="rId5" tooltip="Goethe's Faust"/>
              </a:rPr>
              <a:t>Goethe's Faust</a:t>
            </a:r>
            <a:r>
              <a:rPr lang="en-US" altLang="en-US" smtClean="0"/>
              <a:t>) (Wilson and Goldfarb 287). Goethe was the director of theatre at the </a:t>
            </a:r>
            <a:r>
              <a:rPr lang="en-US" altLang="en-US" smtClean="0">
                <a:hlinkClick r:id="rId6" tooltip="Weimar"/>
              </a:rPr>
              <a:t>Weimar</a:t>
            </a:r>
            <a:r>
              <a:rPr lang="en-US" altLang="en-US" smtClean="0"/>
              <a:t>Theatre where he eventually ran the entire company. He went to Italy for two years to collect himself and while there discovered the beauty of the Greek and Roman ruins. After this trip he returned with interest in classical ideas and writing, and a new form of writing emerged called </a:t>
            </a:r>
            <a:r>
              <a:rPr lang="en-US" altLang="en-US" smtClean="0">
                <a:hlinkClick r:id="rId7" tooltip="Weimar Classicism"/>
              </a:rPr>
              <a:t>Weimar Classicism</a:t>
            </a:r>
            <a:r>
              <a:rPr lang="en-US" altLang="en-US" smtClean="0"/>
              <a:t>.</a:t>
            </a:r>
          </a:p>
          <a:p>
            <a:pPr eaLnBrk="1" hangingPunct="1">
              <a:spcBef>
                <a:spcPct val="0"/>
              </a:spcBef>
            </a:pPr>
            <a:r>
              <a:rPr lang="en-US" altLang="en-US" b="1" smtClean="0"/>
              <a:t>Schiller</a:t>
            </a:r>
            <a:r>
              <a:rPr lang="en-US" altLang="en-US" smtClean="0"/>
              <a:t>[</a:t>
            </a:r>
            <a:r>
              <a:rPr lang="en-US" altLang="en-US" smtClean="0">
                <a:hlinkClick r:id="rId8" tooltip="Edit section: Schiller"/>
              </a:rPr>
              <a:t>edit</a:t>
            </a:r>
            <a:r>
              <a:rPr lang="en-US" altLang="en-US" smtClean="0"/>
              <a:t>]</a:t>
            </a:r>
            <a:endParaRPr lang="en-US" altLang="en-US" b="1" smtClean="0"/>
          </a:p>
          <a:p>
            <a:pPr eaLnBrk="1" hangingPunct="1">
              <a:spcBef>
                <a:spcPct val="0"/>
              </a:spcBef>
            </a:pPr>
            <a:r>
              <a:rPr lang="en-US" altLang="en-US" smtClean="0">
                <a:hlinkClick r:id="rId9" tooltip="Friedrich Schiller"/>
              </a:rPr>
              <a:t>Friedrich Schiller</a:t>
            </a:r>
            <a:r>
              <a:rPr lang="en-US" altLang="en-US" smtClean="0"/>
              <a:t> was born in </a:t>
            </a:r>
            <a:r>
              <a:rPr lang="en-US" altLang="en-US" smtClean="0">
                <a:hlinkClick r:id="rId10" tooltip="Marbach am Neckar"/>
              </a:rPr>
              <a:t>Marbach</a:t>
            </a:r>
            <a:r>
              <a:rPr lang="en-US" altLang="en-US" smtClean="0"/>
              <a:t> on November 10, 1759. He studied medicine at </a:t>
            </a:r>
            <a:r>
              <a:rPr lang="en-US" altLang="en-US" smtClean="0">
                <a:hlinkClick r:id="rId11" tooltip="Karlsschule Stuttgart"/>
              </a:rPr>
              <a:t>Karlsschule Stuttgart</a:t>
            </a:r>
            <a:r>
              <a:rPr lang="en-US" altLang="en-US" smtClean="0"/>
              <a:t>, a prestigious military academy founded by the </a:t>
            </a:r>
            <a:r>
              <a:rPr lang="en-US" altLang="en-US" smtClean="0">
                <a:hlinkClick r:id="rId12" tooltip="Duke of Württemberg"/>
              </a:rPr>
              <a:t>Duke of Württemberg</a:t>
            </a:r>
            <a:r>
              <a:rPr lang="en-US" altLang="en-US" smtClean="0"/>
              <a:t>. He developed a strong relationship with </a:t>
            </a:r>
            <a:r>
              <a:rPr lang="en-US" altLang="en-US" smtClean="0">
                <a:hlinkClick r:id="rId13" tooltip="Goethe"/>
              </a:rPr>
              <a:t>Goethe</a:t>
            </a:r>
            <a:r>
              <a:rPr lang="en-US" altLang="en-US" smtClean="0"/>
              <a:t>, one of the most influential writers of the time (Wilson and Goldfarb 287). They were particularly interested in questions concerning </a:t>
            </a:r>
            <a:r>
              <a:rPr lang="en-US" altLang="en-US" smtClean="0">
                <a:hlinkClick r:id="rId14" tooltip="Aesthetics"/>
              </a:rPr>
              <a:t>aesthetics</a:t>
            </a:r>
            <a:r>
              <a:rPr lang="en-US" altLang="en-US" smtClean="0"/>
              <a:t>. This relationship leads to an epoch known as </a:t>
            </a:r>
            <a:r>
              <a:rPr lang="en-US" altLang="en-US" smtClean="0">
                <a:hlinkClick r:id="rId7" tooltip="Weimar Classicism"/>
              </a:rPr>
              <a:t>Weimar Classicism</a:t>
            </a:r>
            <a:r>
              <a:rPr lang="en-US" altLang="en-US" smtClean="0"/>
              <a:t>, a style that integrates classical, </a:t>
            </a:r>
            <a:r>
              <a:rPr lang="en-US" altLang="en-US" smtClean="0">
                <a:hlinkClick r:id="rId15" tooltip="Romanticism"/>
              </a:rPr>
              <a:t>romantic</a:t>
            </a:r>
            <a:r>
              <a:rPr lang="en-US" altLang="en-US" smtClean="0"/>
              <a:t> and </a:t>
            </a:r>
            <a:r>
              <a:rPr lang="en-US" altLang="en-US" smtClean="0">
                <a:hlinkClick r:id="rId16" tooltip="Enlightenment (spiritual)"/>
              </a:rPr>
              <a:t>enlightenment</a:t>
            </a:r>
            <a:r>
              <a:rPr lang="en-US" altLang="en-US" smtClean="0"/>
              <a:t> ideals (Leidner xiv). Following Schiller’s plays, Die Räuber (The Robbers) and Kabale und Liebe (Intrigue and Love), he went on to became a major poet as well as to write famous essays and Weimar Classical drama (Leidner xiv). The Robbers tells the story of two brothers, the younger of which is infuriated by how society favors the first-born child and he acts on his feelings without any regard to societal rules or social standing. In act five, his views on God “represent the most blasphemous attack on religion in German literature up to that time… [and] is a masterful work of social dynamics that takes deep German patterns of sensibility into account” (Leidner xiv).</a:t>
            </a:r>
          </a:p>
          <a:p>
            <a:pPr eaLnBrk="1" hangingPunct="1">
              <a:spcBef>
                <a:spcPct val="0"/>
              </a:spcBef>
            </a:pPr>
            <a:r>
              <a:rPr lang="en-US" altLang="en-US" b="1" smtClean="0"/>
              <a:t>Johann Christoph Friedrich von Schiller</a:t>
            </a:r>
            <a:r>
              <a:rPr lang="en-US" altLang="en-US" smtClean="0"/>
              <a:t> (German: </a:t>
            </a:r>
            <a:r>
              <a:rPr lang="en-US" altLang="en-US" smtClean="0">
                <a:hlinkClick r:id="rId17" tooltip="Help:IPA for German"/>
              </a:rPr>
              <a:t>[ˈjoːhan ˈkʁɪstɔf ˈfʁiːdʁɪç fɔn ˈʃɪlɐ]</a:t>
            </a:r>
            <a:r>
              <a:rPr lang="en-US" altLang="en-US" smtClean="0"/>
              <a:t>; 10 November 1759 – 9 May 1805) was a German poet, philosopher, historian, and playwright. During the last seventeen years of his life (1788–1805), Schiller struck up a productive, if complicated, friendship with the already famous and influential </a:t>
            </a:r>
            <a:r>
              <a:rPr lang="en-US" altLang="en-US" smtClean="0">
                <a:hlinkClick r:id="rId3" tooltip="Johann Wolfgang von Goethe"/>
              </a:rPr>
              <a:t>Johann Wolfgang von Goethe</a:t>
            </a:r>
            <a:r>
              <a:rPr lang="en-US" altLang="en-US" smtClean="0"/>
              <a:t>. They frequently discussed issues concerning </a:t>
            </a:r>
            <a:r>
              <a:rPr lang="en-US" altLang="en-US" smtClean="0">
                <a:hlinkClick r:id="rId14" tooltip="Aesthetics"/>
              </a:rPr>
              <a:t>aesthetics</a:t>
            </a:r>
            <a:r>
              <a:rPr lang="en-US" altLang="en-US" smtClean="0"/>
              <a:t>, and Schiller encouraged Goethe to finish works he left as sketches. This relationship and these discussions led to a period now referred to as </a:t>
            </a:r>
            <a:r>
              <a:rPr lang="en-US" altLang="en-US" smtClean="0">
                <a:hlinkClick r:id="rId7" tooltip="Weimar Classicism"/>
              </a:rPr>
              <a:t>Weimar Classicism</a:t>
            </a:r>
            <a:r>
              <a:rPr lang="en-US" altLang="en-US" smtClean="0"/>
              <a:t>. They also worked together on</a:t>
            </a:r>
            <a:r>
              <a:rPr lang="en-US" altLang="en-US" i="1" smtClean="0">
                <a:hlinkClick r:id="rId18" tooltip="Xenien"/>
              </a:rPr>
              <a:t>Xenien</a:t>
            </a:r>
            <a:r>
              <a:rPr lang="en-US" altLang="en-US" smtClean="0"/>
              <a:t>, a collection of short satirical poems in which both Schiller and Goethe challenge opponents to their philosophical vision.</a:t>
            </a:r>
          </a:p>
        </p:txBody>
      </p:sp>
      <p:sp>
        <p:nvSpPr>
          <p:cNvPr id="4813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eaLnBrk="0" fontAlgn="base" hangingPunct="0">
              <a:spcBef>
                <a:spcPct val="0"/>
              </a:spcBef>
              <a:spcAft>
                <a:spcPct val="0"/>
              </a:spcAft>
              <a:defRPr>
                <a:solidFill>
                  <a:schemeClr val="tx1"/>
                </a:solidFill>
                <a:latin typeface="Calibri" pitchFamily="34" charset="0"/>
                <a:cs typeface="Arial" pitchFamily="34" charset="0"/>
              </a:defRPr>
            </a:lvl6pPr>
            <a:lvl7pPr marL="2971800" indent="-228600" eaLnBrk="0" fontAlgn="base" hangingPunct="0">
              <a:spcBef>
                <a:spcPct val="0"/>
              </a:spcBef>
              <a:spcAft>
                <a:spcPct val="0"/>
              </a:spcAft>
              <a:defRPr>
                <a:solidFill>
                  <a:schemeClr val="tx1"/>
                </a:solidFill>
                <a:latin typeface="Calibri" pitchFamily="34" charset="0"/>
                <a:cs typeface="Arial" pitchFamily="34" charset="0"/>
              </a:defRPr>
            </a:lvl7pPr>
            <a:lvl8pPr marL="3429000" indent="-228600" eaLnBrk="0" fontAlgn="base" hangingPunct="0">
              <a:spcBef>
                <a:spcPct val="0"/>
              </a:spcBef>
              <a:spcAft>
                <a:spcPct val="0"/>
              </a:spcAft>
              <a:defRPr>
                <a:solidFill>
                  <a:schemeClr val="tx1"/>
                </a:solidFill>
                <a:latin typeface="Calibri" pitchFamily="34" charset="0"/>
                <a:cs typeface="Arial" pitchFamily="34" charset="0"/>
              </a:defRPr>
            </a:lvl8pPr>
            <a:lvl9pPr marL="3886200" indent="-228600" eaLnBrk="0" fontAlgn="base" hangingPunct="0">
              <a:spcBef>
                <a:spcPct val="0"/>
              </a:spcBef>
              <a:spcAft>
                <a:spcPct val="0"/>
              </a:spcAft>
              <a:defRPr>
                <a:solidFill>
                  <a:schemeClr val="tx1"/>
                </a:solidFill>
                <a:latin typeface="Calibri" pitchFamily="34" charset="0"/>
                <a:cs typeface="Arial" pitchFamily="34" charset="0"/>
              </a:defRPr>
            </a:lvl9pPr>
          </a:lstStyle>
          <a:p>
            <a:fld id="{A62D025F-A9FB-4C81-B777-6C88D57FE46E}" type="slidenum">
              <a:rPr lang="en-US" altLang="en-US">
                <a:solidFill>
                  <a:prstClr val="black"/>
                </a:solidFill>
              </a:rPr>
              <a:pPr/>
              <a:t>4</a:t>
            </a:fld>
            <a:endParaRPr lang="en-US" altLang="en-US">
              <a:solidFill>
                <a:prstClr val="black"/>
              </a:solidFill>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608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en-US" b="1" dirty="0" smtClean="0"/>
              <a:t>Giordano Bruno</a:t>
            </a:r>
            <a:r>
              <a:rPr lang="en-US" altLang="en-US" dirty="0" smtClean="0"/>
              <a:t> (Italian: </a:t>
            </a:r>
            <a:r>
              <a:rPr lang="en-US" altLang="en-US" dirty="0" smtClean="0">
                <a:hlinkClick r:id="rId3" tooltip="Help:IPA for Italian"/>
              </a:rPr>
              <a:t>[</a:t>
            </a:r>
            <a:r>
              <a:rPr lang="en-US" altLang="en-US" dirty="0" err="1" smtClean="0">
                <a:hlinkClick r:id="rId3" tooltip="Help:IPA for Italian"/>
              </a:rPr>
              <a:t>dʒorˈdano</a:t>
            </a:r>
            <a:r>
              <a:rPr lang="en-US" altLang="en-US" dirty="0" smtClean="0">
                <a:hlinkClick r:id="rId3" tooltip="Help:IPA for Italian"/>
              </a:rPr>
              <a:t> ˈ</a:t>
            </a:r>
            <a:r>
              <a:rPr lang="en-US" altLang="en-US" dirty="0" err="1" smtClean="0">
                <a:hlinkClick r:id="rId3" tooltip="Help:IPA for Italian"/>
              </a:rPr>
              <a:t>bruno</a:t>
            </a:r>
            <a:r>
              <a:rPr lang="en-US" altLang="en-US" dirty="0" smtClean="0">
                <a:hlinkClick r:id="rId3" tooltip="Help:IPA for Italian"/>
              </a:rPr>
              <a:t>]</a:t>
            </a:r>
            <a:r>
              <a:rPr lang="en-US" altLang="en-US" dirty="0" smtClean="0"/>
              <a:t>; </a:t>
            </a:r>
            <a:r>
              <a:rPr lang="en-US" altLang="en-US" dirty="0" smtClean="0">
                <a:hlinkClick r:id="rId4" tooltip="Latin language"/>
              </a:rPr>
              <a:t>Latin</a:t>
            </a:r>
            <a:r>
              <a:rPr lang="en-US" altLang="en-US" dirty="0" smtClean="0"/>
              <a:t>: </a:t>
            </a:r>
            <a:r>
              <a:rPr lang="en-US" altLang="en-US" i="1" dirty="0" err="1" smtClean="0"/>
              <a:t>Iordanus</a:t>
            </a:r>
            <a:r>
              <a:rPr lang="en-US" altLang="en-US" i="1" dirty="0" smtClean="0"/>
              <a:t> </a:t>
            </a:r>
            <a:r>
              <a:rPr lang="en-US" altLang="en-US" i="1" dirty="0" err="1" smtClean="0"/>
              <a:t>Brunus</a:t>
            </a:r>
            <a:r>
              <a:rPr lang="en-US" altLang="en-US" i="1" dirty="0" smtClean="0"/>
              <a:t> </a:t>
            </a:r>
            <a:r>
              <a:rPr lang="en-US" altLang="en-US" i="1" dirty="0" err="1" smtClean="0"/>
              <a:t>Nolanus</a:t>
            </a:r>
            <a:r>
              <a:rPr lang="en-US" altLang="en-US" dirty="0" smtClean="0"/>
              <a:t>; 1548 – 17 February 1600 CE), born </a:t>
            </a:r>
            <a:r>
              <a:rPr lang="en-US" altLang="en-US" b="1" dirty="0" smtClean="0"/>
              <a:t>Filippo Bruno</a:t>
            </a:r>
            <a:r>
              <a:rPr lang="en-US" altLang="en-US" dirty="0" smtClean="0"/>
              <a:t>, was an Italian </a:t>
            </a:r>
            <a:r>
              <a:rPr lang="en-US" altLang="en-US" dirty="0" smtClean="0">
                <a:hlinkClick r:id="rId5" tooltip="Dominican Order"/>
              </a:rPr>
              <a:t>Dominican</a:t>
            </a:r>
            <a:r>
              <a:rPr lang="en-US" altLang="en-US" dirty="0" smtClean="0"/>
              <a:t> </a:t>
            </a:r>
            <a:r>
              <a:rPr lang="en-US" altLang="en-US" dirty="0" smtClean="0">
                <a:hlinkClick r:id="rId6" tooltip="Friar"/>
              </a:rPr>
              <a:t>friar</a:t>
            </a:r>
            <a:r>
              <a:rPr lang="en-US" altLang="en-US" dirty="0" smtClean="0"/>
              <a:t>, </a:t>
            </a:r>
            <a:r>
              <a:rPr lang="en-US" altLang="en-US" dirty="0" smtClean="0">
                <a:hlinkClick r:id="rId7" tooltip="Philosopher"/>
              </a:rPr>
              <a:t>philosopher</a:t>
            </a:r>
            <a:r>
              <a:rPr lang="en-US" altLang="en-US" dirty="0" smtClean="0"/>
              <a:t>, </a:t>
            </a:r>
            <a:r>
              <a:rPr lang="en-US" altLang="en-US" dirty="0" smtClean="0">
                <a:hlinkClick r:id="rId8" tooltip="Mathematician"/>
              </a:rPr>
              <a:t>mathematician</a:t>
            </a:r>
            <a:r>
              <a:rPr lang="en-US" altLang="en-US" dirty="0" smtClean="0"/>
              <a:t>, </a:t>
            </a:r>
            <a:r>
              <a:rPr lang="en-US" altLang="en-US" dirty="0" smtClean="0">
                <a:hlinkClick r:id="rId9" tooltip="Poet"/>
              </a:rPr>
              <a:t>poet</a:t>
            </a:r>
            <a:r>
              <a:rPr lang="en-US" altLang="en-US" dirty="0" smtClean="0"/>
              <a:t>, and </a:t>
            </a:r>
            <a:r>
              <a:rPr lang="en-US" altLang="en-US" dirty="0" smtClean="0">
                <a:hlinkClick r:id="rId10" tooltip="Astrologer"/>
              </a:rPr>
              <a:t>astrologer</a:t>
            </a:r>
            <a:r>
              <a:rPr lang="en-US" altLang="en-US" dirty="0" smtClean="0"/>
              <a:t>.</a:t>
            </a:r>
            <a:r>
              <a:rPr lang="en-US" altLang="en-US" baseline="30000" dirty="0" smtClean="0">
                <a:hlinkClick r:id="rId11"/>
              </a:rPr>
              <a:t>[3]</a:t>
            </a:r>
            <a:r>
              <a:rPr lang="en-US" altLang="en-US" dirty="0" smtClean="0"/>
              <a:t> He is celebrated for his cosmological theories, which went even further than the then-novel </a:t>
            </a:r>
            <a:r>
              <a:rPr lang="en-US" altLang="en-US" dirty="0" smtClean="0">
                <a:hlinkClick r:id="rId12" tooltip="Copernican heliocentrism"/>
              </a:rPr>
              <a:t>Copernican</a:t>
            </a:r>
            <a:r>
              <a:rPr lang="en-US" altLang="en-US" dirty="0" smtClean="0"/>
              <a:t> model. He proposed that the </a:t>
            </a:r>
            <a:r>
              <a:rPr lang="en-US" altLang="en-US" dirty="0" smtClean="0">
                <a:hlinkClick r:id="rId13" tooltip="Stars"/>
              </a:rPr>
              <a:t>stars</a:t>
            </a:r>
            <a:r>
              <a:rPr lang="en-US" altLang="en-US" dirty="0" smtClean="0"/>
              <a:t> were just distant </a:t>
            </a:r>
            <a:r>
              <a:rPr lang="en-US" altLang="en-US" dirty="0" smtClean="0">
                <a:hlinkClick r:id="rId14" tooltip="Suns"/>
              </a:rPr>
              <a:t>suns</a:t>
            </a:r>
            <a:r>
              <a:rPr lang="en-US" altLang="en-US" dirty="0" smtClean="0"/>
              <a:t> surrounded by their own </a:t>
            </a:r>
            <a:r>
              <a:rPr lang="en-US" altLang="en-US" dirty="0" smtClean="0">
                <a:hlinkClick r:id="rId15" tooltip="Exoplanets"/>
              </a:rPr>
              <a:t>exoplanets</a:t>
            </a:r>
            <a:r>
              <a:rPr lang="en-US" altLang="en-US" dirty="0" smtClean="0"/>
              <a:t> and raised the possibility that these planets could even foster life of their own (a philosophical position known as </a:t>
            </a:r>
            <a:r>
              <a:rPr lang="en-US" altLang="en-US" dirty="0" smtClean="0">
                <a:hlinkClick r:id="rId16" tooltip="Cosmic pluralism"/>
              </a:rPr>
              <a:t>cosmic pluralism</a:t>
            </a:r>
            <a:r>
              <a:rPr lang="en-US" altLang="en-US" dirty="0" smtClean="0"/>
              <a:t>). He also insisted that the universe is in fact infinite and could have no celestial body at its "center".</a:t>
            </a:r>
          </a:p>
          <a:p>
            <a:pPr eaLnBrk="1" hangingPunct="1">
              <a:spcBef>
                <a:spcPct val="0"/>
              </a:spcBef>
            </a:pPr>
            <a:r>
              <a:rPr lang="en-US" altLang="en-US" dirty="0" smtClean="0"/>
              <a:t>Beginning in 1593, Bruno was tried for </a:t>
            </a:r>
            <a:r>
              <a:rPr lang="en-US" altLang="en-US" dirty="0" smtClean="0">
                <a:hlinkClick r:id="rId17" tooltip="Christian heresy"/>
              </a:rPr>
              <a:t>heresy</a:t>
            </a:r>
            <a:r>
              <a:rPr lang="en-US" altLang="en-US" dirty="0" smtClean="0"/>
              <a:t> by the </a:t>
            </a:r>
            <a:r>
              <a:rPr lang="en-US" altLang="en-US" dirty="0" smtClean="0">
                <a:hlinkClick r:id="rId18" tooltip="Roman Inquisition"/>
              </a:rPr>
              <a:t>Roman Inquisition</a:t>
            </a:r>
            <a:r>
              <a:rPr lang="en-US" altLang="en-US" dirty="0" smtClean="0"/>
              <a:t> on charges including denial of several core Catholic doctrines (including the </a:t>
            </a:r>
            <a:r>
              <a:rPr lang="en-US" altLang="en-US" dirty="0" smtClean="0">
                <a:hlinkClick r:id="rId19" tooltip="Trinity"/>
              </a:rPr>
              <a:t>Trinity</a:t>
            </a:r>
            <a:r>
              <a:rPr lang="en-US" altLang="en-US" dirty="0" smtClean="0"/>
              <a:t>, the </a:t>
            </a:r>
            <a:r>
              <a:rPr lang="en-US" altLang="en-US" dirty="0" smtClean="0">
                <a:hlinkClick r:id="rId20" tooltip="Christology"/>
              </a:rPr>
              <a:t>divinity of Christ</a:t>
            </a:r>
            <a:r>
              <a:rPr lang="en-US" altLang="en-US" dirty="0" smtClean="0"/>
              <a:t>, the </a:t>
            </a:r>
            <a:r>
              <a:rPr lang="en-US" altLang="en-US" dirty="0" smtClean="0">
                <a:hlinkClick r:id="rId21" tooltip="Mary (mother of Jesus)"/>
              </a:rPr>
              <a:t>virginity of Mary</a:t>
            </a:r>
            <a:r>
              <a:rPr lang="en-US" altLang="en-US" dirty="0" smtClean="0"/>
              <a:t>, and </a:t>
            </a:r>
            <a:r>
              <a:rPr lang="en-US" altLang="en-US" dirty="0" smtClean="0">
                <a:hlinkClick r:id="rId22" tooltip="Transubstantiation"/>
              </a:rPr>
              <a:t>Transubstantiation</a:t>
            </a:r>
            <a:r>
              <a:rPr lang="en-US" altLang="en-US" dirty="0" smtClean="0"/>
              <a:t>). Bruno's </a:t>
            </a:r>
            <a:r>
              <a:rPr lang="en-US" altLang="en-US" dirty="0" smtClean="0">
                <a:hlinkClick r:id="rId23" tooltip="Pantheism"/>
              </a:rPr>
              <a:t>pantheism</a:t>
            </a:r>
            <a:r>
              <a:rPr lang="en-US" altLang="en-US" dirty="0" smtClean="0"/>
              <a:t> was also a matter of grave concern.</a:t>
            </a:r>
            <a:r>
              <a:rPr lang="en-US" altLang="en-US" baseline="30000" dirty="0" smtClean="0">
                <a:hlinkClick r:id="rId24"/>
              </a:rPr>
              <a:t>[4]</a:t>
            </a:r>
            <a:r>
              <a:rPr lang="en-US" altLang="en-US" dirty="0" smtClean="0"/>
              <a:t> The Inquisition found him guilty, and in 1600 he was </a:t>
            </a:r>
            <a:r>
              <a:rPr lang="en-US" altLang="en-US" dirty="0" smtClean="0">
                <a:hlinkClick r:id="rId25" tooltip="Execution by burning"/>
              </a:rPr>
              <a:t>burned at the stake</a:t>
            </a:r>
            <a:r>
              <a:rPr lang="en-US" altLang="en-US" dirty="0" smtClean="0"/>
              <a:t> in Rome's </a:t>
            </a:r>
            <a:r>
              <a:rPr lang="en-US" altLang="en-US" dirty="0" smtClean="0">
                <a:hlinkClick r:id="rId26" tooltip="Campo de' Fiori"/>
              </a:rPr>
              <a:t>Campo de' Fiori</a:t>
            </a:r>
            <a:r>
              <a:rPr lang="en-US" altLang="en-US" dirty="0" smtClean="0"/>
              <a:t>. After his death he gained considerable fame, being particularly celebrated by 19th- and early 20th-century commentators who regarded him as </a:t>
            </a:r>
            <a:r>
              <a:rPr lang="en-US" altLang="en-US" dirty="0" smtClean="0">
                <a:hlinkClick r:id="rId27" tooltip="Conflict thesis"/>
              </a:rPr>
              <a:t>a martyr for science</a:t>
            </a:r>
            <a:r>
              <a:rPr lang="en-US" altLang="en-US" dirty="0" smtClean="0"/>
              <a:t>,</a:t>
            </a:r>
            <a:r>
              <a:rPr lang="en-US" altLang="en-US" baseline="30000" dirty="0" smtClean="0">
                <a:hlinkClick r:id="rId28"/>
              </a:rPr>
              <a:t>[</a:t>
            </a:r>
            <a:endParaRPr lang="en-US" altLang="en-US" dirty="0" smtClean="0"/>
          </a:p>
          <a:p>
            <a:pPr eaLnBrk="1" hangingPunct="1">
              <a:spcBef>
                <a:spcPct val="0"/>
              </a:spcBef>
            </a:pPr>
            <a:r>
              <a:rPr lang="en-US" altLang="en-US" b="1" dirty="0" smtClean="0"/>
              <a:t>Baruch Spinoza</a:t>
            </a:r>
            <a:r>
              <a:rPr lang="en-US" altLang="en-US" dirty="0" smtClean="0"/>
              <a:t> (</a:t>
            </a:r>
            <a:r>
              <a:rPr lang="en-US" altLang="en-US" dirty="0" smtClean="0">
                <a:hlinkClick r:id="rId29" tooltip="Help:IPA for English"/>
              </a:rPr>
              <a:t>/</a:t>
            </a:r>
            <a:r>
              <a:rPr lang="en-US" altLang="en-US" dirty="0" err="1" smtClean="0">
                <a:hlinkClick r:id="rId29" tooltip="Help:IPA for English"/>
              </a:rPr>
              <a:t>bəˈruːk</a:t>
            </a:r>
            <a:r>
              <a:rPr lang="en-US" altLang="en-US" dirty="0" smtClean="0">
                <a:hlinkClick r:id="rId29" tooltip="Help:IPA for English"/>
              </a:rPr>
              <a:t> </a:t>
            </a:r>
            <a:r>
              <a:rPr lang="en-US" altLang="en-US" dirty="0" err="1" smtClean="0">
                <a:hlinkClick r:id="rId29" tooltip="Help:IPA for English"/>
              </a:rPr>
              <a:t>spɪˈnoʊzə</a:t>
            </a:r>
            <a:r>
              <a:rPr lang="en-US" altLang="en-US" dirty="0" smtClean="0">
                <a:hlinkClick r:id="rId29" tooltip="Help:IPA for English"/>
              </a:rPr>
              <a:t>/</a:t>
            </a:r>
            <a:r>
              <a:rPr lang="en-US" altLang="en-US" dirty="0" smtClean="0"/>
              <a:t>;</a:t>
            </a:r>
            <a:r>
              <a:rPr lang="en-US" altLang="en-US" baseline="30000" dirty="0" smtClean="0">
                <a:hlinkClick r:id="rId30"/>
              </a:rPr>
              <a:t>[3]</a:t>
            </a:r>
            <a:r>
              <a:rPr lang="en-US" altLang="en-US" dirty="0" smtClean="0"/>
              <a:t> Dutch: </a:t>
            </a:r>
            <a:r>
              <a:rPr lang="en-US" altLang="en-US" dirty="0" smtClean="0">
                <a:hlinkClick r:id="rId31" tooltip="Help:IPA for Dutch"/>
              </a:rPr>
              <a:t>[</a:t>
            </a:r>
            <a:r>
              <a:rPr lang="en-US" altLang="en-US" dirty="0" err="1" smtClean="0">
                <a:hlinkClick r:id="rId31" tooltip="Help:IPA for Dutch"/>
              </a:rPr>
              <a:t>ba</a:t>
            </a:r>
            <a:r>
              <a:rPr lang="en-US" altLang="en-US" dirty="0" smtClean="0">
                <a:hlinkClick r:id="rId31" tooltip="Help:IPA for Dutch"/>
              </a:rPr>
              <a:t>ːˈ</a:t>
            </a:r>
            <a:r>
              <a:rPr lang="en-US" altLang="en-US" dirty="0" err="1" smtClean="0">
                <a:hlinkClick r:id="rId31" tooltip="Help:IPA for Dutch"/>
              </a:rPr>
              <a:t>rux</a:t>
            </a:r>
            <a:r>
              <a:rPr lang="en-US" altLang="en-US" dirty="0" smtClean="0">
                <a:hlinkClick r:id="rId31" tooltip="Help:IPA for Dutch"/>
              </a:rPr>
              <a:t> </a:t>
            </a:r>
            <a:r>
              <a:rPr lang="en-US" altLang="en-US" dirty="0" err="1" smtClean="0">
                <a:hlinkClick r:id="rId31" tooltip="Help:IPA for Dutch"/>
              </a:rPr>
              <a:t>spɪˈnoːza</a:t>
            </a:r>
            <a:r>
              <a:rPr lang="en-US" altLang="en-US" dirty="0" smtClean="0">
                <a:hlinkClick r:id="rId31" tooltip="Help:IPA for Dutch"/>
              </a:rPr>
              <a:t>ː]</a:t>
            </a:r>
            <a:r>
              <a:rPr lang="en-US" altLang="en-US" dirty="0" smtClean="0"/>
              <a:t>; born </a:t>
            </a:r>
            <a:r>
              <a:rPr lang="en-US" altLang="en-US" b="1" dirty="0" err="1" smtClean="0"/>
              <a:t>Benedito</a:t>
            </a:r>
            <a:r>
              <a:rPr lang="en-US" altLang="en-US" b="1" dirty="0" smtClean="0"/>
              <a:t> de Espinosa</a:t>
            </a:r>
            <a:r>
              <a:rPr lang="en-US" altLang="en-US" dirty="0" smtClean="0"/>
              <a:t>, Portuguese pronunciation: </a:t>
            </a:r>
            <a:r>
              <a:rPr lang="en-US" altLang="en-US" dirty="0" smtClean="0">
                <a:hlinkClick r:id="rId32" tooltip="Help:IPA for Portuguese"/>
              </a:rPr>
              <a:t>[</a:t>
            </a:r>
            <a:r>
              <a:rPr lang="en-US" altLang="en-US" dirty="0" err="1" smtClean="0">
                <a:hlinkClick r:id="rId32" tooltip="Help:IPA for Portuguese"/>
              </a:rPr>
              <a:t>benɨˈðitu</a:t>
            </a:r>
            <a:r>
              <a:rPr lang="en-US" altLang="en-US" dirty="0" smtClean="0">
                <a:hlinkClick r:id="rId32" tooltip="Help:IPA for Portuguese"/>
              </a:rPr>
              <a:t> </a:t>
            </a:r>
            <a:r>
              <a:rPr lang="en-US" altLang="en-US" dirty="0" err="1" smtClean="0">
                <a:hlinkClick r:id="rId32" tooltip="Help:IPA for Portuguese"/>
              </a:rPr>
              <a:t>ðɨ</a:t>
            </a:r>
            <a:r>
              <a:rPr lang="en-US" altLang="en-US" dirty="0" smtClean="0">
                <a:hlinkClick r:id="rId32" tooltip="Help:IPA for Portuguese"/>
              </a:rPr>
              <a:t> </a:t>
            </a:r>
            <a:r>
              <a:rPr lang="en-US" altLang="en-US" dirty="0" err="1" smtClean="0">
                <a:hlinkClick r:id="rId32" tooltip="Help:IPA for Portuguese"/>
              </a:rPr>
              <a:t>iʃpɨˈnozɐ</a:t>
            </a:r>
            <a:r>
              <a:rPr lang="en-US" altLang="en-US" dirty="0" smtClean="0">
                <a:hlinkClick r:id="rId32" tooltip="Help:IPA for Portuguese"/>
              </a:rPr>
              <a:t>]</a:t>
            </a:r>
            <a:r>
              <a:rPr lang="en-US" altLang="en-US" dirty="0" smtClean="0"/>
              <a:t>; 24 November 1632 – 21 February 1677, later </a:t>
            </a:r>
            <a:r>
              <a:rPr lang="en-US" altLang="en-US" b="1" dirty="0" smtClean="0"/>
              <a:t>Benedict de Spinoza</a:t>
            </a:r>
            <a:r>
              <a:rPr lang="en-US" altLang="en-US" dirty="0" smtClean="0"/>
              <a:t>) was a </a:t>
            </a:r>
            <a:r>
              <a:rPr lang="en-US" altLang="en-US" dirty="0" smtClean="0">
                <a:hlinkClick r:id="rId33" tooltip="Netherlands"/>
              </a:rPr>
              <a:t>Dutch</a:t>
            </a:r>
            <a:r>
              <a:rPr lang="en-US" altLang="en-US" dirty="0" smtClean="0"/>
              <a:t> philosopher of </a:t>
            </a:r>
            <a:r>
              <a:rPr lang="en-US" altLang="en-US" dirty="0" smtClean="0">
                <a:hlinkClick r:id="rId34" tooltip="Sephardi"/>
              </a:rPr>
              <a:t>Sephardi</a:t>
            </a:r>
            <a:r>
              <a:rPr lang="en-US" altLang="en-US" dirty="0" smtClean="0"/>
              <a:t> </a:t>
            </a:r>
            <a:r>
              <a:rPr lang="en-US" altLang="en-US" dirty="0" err="1" smtClean="0">
                <a:hlinkClick r:id="rId35" tooltip="Portugal"/>
              </a:rPr>
              <a:t>Portuguese</a:t>
            </a:r>
            <a:r>
              <a:rPr lang="en-US" altLang="en-US" dirty="0" err="1" smtClean="0"/>
              <a:t>origin</a:t>
            </a:r>
            <a:r>
              <a:rPr lang="en-US" altLang="en-US" dirty="0" smtClean="0"/>
              <a:t>.</a:t>
            </a:r>
            <a:r>
              <a:rPr lang="en-US" altLang="en-US" baseline="30000" dirty="0" smtClean="0">
                <a:hlinkClick r:id="rId36"/>
              </a:rPr>
              <a:t>[2]</a:t>
            </a:r>
            <a:r>
              <a:rPr lang="en-US" altLang="en-US" dirty="0" smtClean="0"/>
              <a:t> The breadth and importance of Spinoza's work was not fully realized until many years after his death. By laying the groundwork for the 18th-century </a:t>
            </a:r>
            <a:r>
              <a:rPr lang="en-US" altLang="en-US" dirty="0" smtClean="0">
                <a:hlinkClick r:id="rId37" tooltip="Age of Enlightenment"/>
              </a:rPr>
              <a:t>Enlightenment</a:t>
            </a:r>
            <a:r>
              <a:rPr lang="en-US" altLang="en-US" baseline="30000" dirty="0" smtClean="0">
                <a:hlinkClick r:id="rId38"/>
              </a:rPr>
              <a:t>[4]</a:t>
            </a:r>
            <a:r>
              <a:rPr lang="en-US" altLang="en-US" dirty="0" smtClean="0"/>
              <a:t> and modern </a:t>
            </a:r>
            <a:r>
              <a:rPr lang="en-US" altLang="en-US" dirty="0" smtClean="0">
                <a:hlinkClick r:id="rId39" tooltip="Biblical criticism"/>
              </a:rPr>
              <a:t>biblical criticism</a:t>
            </a:r>
            <a:r>
              <a:rPr lang="en-US" altLang="en-US" dirty="0" smtClean="0"/>
              <a:t>,</a:t>
            </a:r>
            <a:r>
              <a:rPr lang="en-US" altLang="en-US" baseline="30000" dirty="0" smtClean="0">
                <a:hlinkClick r:id="rId40"/>
              </a:rPr>
              <a:t>[5]</a:t>
            </a:r>
            <a:r>
              <a:rPr lang="en-US" altLang="en-US" dirty="0" smtClean="0"/>
              <a:t> including modern conceptions of the self and the universe,</a:t>
            </a:r>
            <a:r>
              <a:rPr lang="en-US" altLang="en-US" baseline="30000" dirty="0" smtClean="0">
                <a:hlinkClick r:id="rId41"/>
              </a:rPr>
              <a:t>[6]</a:t>
            </a:r>
            <a:r>
              <a:rPr lang="en-US" altLang="en-US" dirty="0" smtClean="0"/>
              <a:t> he came to be considered one of the great </a:t>
            </a:r>
            <a:r>
              <a:rPr lang="en-US" altLang="en-US" dirty="0" smtClean="0">
                <a:hlinkClick r:id="rId42" tooltip="Rationalism"/>
              </a:rPr>
              <a:t>rationalists</a:t>
            </a:r>
            <a:r>
              <a:rPr lang="en-US" altLang="en-US" dirty="0" smtClean="0"/>
              <a:t> of </a:t>
            </a:r>
            <a:r>
              <a:rPr lang="en-US" altLang="en-US" dirty="0" smtClean="0">
                <a:hlinkClick r:id="rId43" tooltip="17th-century philosophy"/>
              </a:rPr>
              <a:t>17th-century philosophy</a:t>
            </a:r>
            <a:endParaRPr lang="en-US" altLang="en-US" dirty="0" smtClean="0"/>
          </a:p>
          <a:p>
            <a:pPr eaLnBrk="1" hangingPunct="1">
              <a:spcBef>
                <a:spcPct val="0"/>
              </a:spcBef>
            </a:pPr>
            <a:r>
              <a:rPr lang="en-US" altLang="en-US" b="1" dirty="0" smtClean="0"/>
              <a:t>Johann Wolfgang Goethe</a:t>
            </a:r>
            <a:r>
              <a:rPr lang="en-US" altLang="en-US" dirty="0" smtClean="0"/>
              <a:t> (</a:t>
            </a:r>
            <a:r>
              <a:rPr lang="en-US" altLang="en-US" dirty="0" smtClean="0">
                <a:hlinkClick r:id="rId29" tooltip="Help:IPA for English"/>
              </a:rPr>
              <a:t>/ˈ</a:t>
            </a:r>
            <a:r>
              <a:rPr lang="en-US" altLang="en-US" dirty="0" err="1" smtClean="0">
                <a:hlinkClick r:id="rId29" tooltip="Help:IPA for English"/>
              </a:rPr>
              <a:t>ɡətə</a:t>
            </a:r>
            <a:r>
              <a:rPr lang="en-US" altLang="en-US" dirty="0" smtClean="0">
                <a:hlinkClick r:id="rId29" tooltip="Help:IPA for English"/>
              </a:rPr>
              <a:t>/</a:t>
            </a:r>
            <a:r>
              <a:rPr lang="en-US" altLang="en-US" dirty="0" smtClean="0"/>
              <a:t>;</a:t>
            </a:r>
            <a:r>
              <a:rPr lang="en-US" altLang="en-US" baseline="30000" dirty="0" smtClean="0">
                <a:hlinkClick r:id="rId44"/>
              </a:rPr>
              <a:t>[1]</a:t>
            </a:r>
            <a:r>
              <a:rPr lang="en-US" altLang="en-US" dirty="0" smtClean="0"/>
              <a:t> German: </a:t>
            </a:r>
            <a:r>
              <a:rPr lang="en-US" altLang="en-US" dirty="0" smtClean="0">
                <a:hlinkClick r:id="rId45" tooltip="Help:IPA for German"/>
              </a:rPr>
              <a:t>[ˈ</a:t>
            </a:r>
            <a:r>
              <a:rPr lang="en-US" altLang="en-US" dirty="0" err="1" smtClean="0">
                <a:hlinkClick r:id="rId45" tooltip="Help:IPA for German"/>
              </a:rPr>
              <a:t>joːhan</a:t>
            </a:r>
            <a:r>
              <a:rPr lang="en-US" altLang="en-US" dirty="0" smtClean="0">
                <a:hlinkClick r:id="rId45" tooltip="Help:IPA for German"/>
              </a:rPr>
              <a:t> ˈ</a:t>
            </a:r>
            <a:r>
              <a:rPr lang="en-US" altLang="en-US" dirty="0" err="1" smtClean="0">
                <a:hlinkClick r:id="rId45" tooltip="Help:IPA for German"/>
              </a:rPr>
              <a:t>vɔlfɡaŋ</a:t>
            </a:r>
            <a:r>
              <a:rPr lang="en-US" altLang="en-US" dirty="0" smtClean="0">
                <a:hlinkClick r:id="rId45" tooltip="Help:IPA for German"/>
              </a:rPr>
              <a:t> ˈ</a:t>
            </a:r>
            <a:r>
              <a:rPr lang="en-US" altLang="en-US" dirty="0" err="1" smtClean="0">
                <a:hlinkClick r:id="rId45" tooltip="Help:IPA for German"/>
              </a:rPr>
              <a:t>ɡøːtə</a:t>
            </a:r>
            <a:r>
              <a:rPr lang="en-US" altLang="en-US" dirty="0" smtClean="0">
                <a:hlinkClick r:id="rId45" tooltip="Help:IPA for German"/>
              </a:rPr>
              <a:t>]</a:t>
            </a:r>
            <a:r>
              <a:rPr lang="en-US" altLang="en-US" dirty="0" smtClean="0"/>
              <a:t> ( </a:t>
            </a:r>
            <a:r>
              <a:rPr lang="en-US" altLang="en-US" dirty="0" smtClean="0">
                <a:hlinkClick r:id="rId46" tooltip="De-Johann Wolfgang von Goethe.ogg"/>
              </a:rPr>
              <a:t>listen</a:t>
            </a:r>
            <a:r>
              <a:rPr lang="en-US" altLang="en-US" dirty="0" smtClean="0"/>
              <a:t>); 28 August 1749 – 22 March 1832) was a German writer and </a:t>
            </a:r>
            <a:r>
              <a:rPr lang="en-US" altLang="en-US" dirty="0" smtClean="0">
                <a:hlinkClick r:id="rId47" tooltip="Politician"/>
              </a:rPr>
              <a:t>statesman</a:t>
            </a:r>
            <a:r>
              <a:rPr lang="en-US" altLang="en-US" dirty="0" smtClean="0"/>
              <a:t>. His body of work includes </a:t>
            </a:r>
            <a:r>
              <a:rPr lang="en-US" altLang="en-US" dirty="0" smtClean="0">
                <a:hlinkClick r:id="rId48" tooltip="Epic poetry"/>
              </a:rPr>
              <a:t>epic</a:t>
            </a:r>
            <a:r>
              <a:rPr lang="en-US" altLang="en-US" dirty="0" smtClean="0"/>
              <a:t> and </a:t>
            </a:r>
            <a:r>
              <a:rPr lang="en-US" altLang="en-US" dirty="0" smtClean="0">
                <a:hlinkClick r:id="rId49" tooltip="Lyric poetry"/>
              </a:rPr>
              <a:t>lyric poetry</a:t>
            </a:r>
            <a:r>
              <a:rPr lang="en-US" altLang="en-US" dirty="0" smtClean="0"/>
              <a:t> written in a variety of </a:t>
            </a:r>
            <a:r>
              <a:rPr lang="en-US" altLang="en-US" dirty="0" err="1" smtClean="0">
                <a:hlinkClick r:id="rId50" tooltip="Poetic metre"/>
              </a:rPr>
              <a:t>metres</a:t>
            </a:r>
            <a:r>
              <a:rPr lang="en-US" altLang="en-US" dirty="0" smtClean="0"/>
              <a:t> and styles; </a:t>
            </a:r>
            <a:r>
              <a:rPr lang="en-US" altLang="en-US" dirty="0" smtClean="0">
                <a:hlinkClick r:id="rId51" tooltip="Prose"/>
              </a:rPr>
              <a:t>prose</a:t>
            </a:r>
            <a:r>
              <a:rPr lang="en-US" altLang="en-US" dirty="0" smtClean="0"/>
              <a:t> and </a:t>
            </a:r>
            <a:r>
              <a:rPr lang="en-US" altLang="en-US" dirty="0" err="1" smtClean="0">
                <a:hlinkClick r:id="rId52" tooltip="Verse (poetry)"/>
              </a:rPr>
              <a:t>verse</a:t>
            </a:r>
            <a:r>
              <a:rPr lang="en-US" altLang="en-US" dirty="0" err="1" smtClean="0"/>
              <a:t>dramas</a:t>
            </a:r>
            <a:r>
              <a:rPr lang="en-US" altLang="en-US" dirty="0" smtClean="0"/>
              <a:t>; memoirs; an autobiography; </a:t>
            </a:r>
            <a:r>
              <a:rPr lang="en-US" altLang="en-US" dirty="0" smtClean="0">
                <a:hlinkClick r:id="rId53" tooltip="Literary criticism"/>
              </a:rPr>
              <a:t>literary</a:t>
            </a:r>
            <a:r>
              <a:rPr lang="en-US" altLang="en-US" dirty="0" smtClean="0"/>
              <a:t> and </a:t>
            </a:r>
            <a:r>
              <a:rPr lang="en-US" altLang="en-US" dirty="0" smtClean="0">
                <a:hlinkClick r:id="rId54" tooltip="Aesthetics"/>
              </a:rPr>
              <a:t>aesthetic criticism</a:t>
            </a:r>
            <a:r>
              <a:rPr lang="en-US" altLang="en-US" dirty="0" smtClean="0"/>
              <a:t>; treatises on </a:t>
            </a:r>
            <a:r>
              <a:rPr lang="en-US" altLang="en-US" dirty="0" smtClean="0">
                <a:hlinkClick r:id="rId55" tooltip="Botany"/>
              </a:rPr>
              <a:t>botany</a:t>
            </a:r>
            <a:r>
              <a:rPr lang="en-US" altLang="en-US" dirty="0" smtClean="0"/>
              <a:t>, </a:t>
            </a:r>
            <a:r>
              <a:rPr lang="en-US" altLang="en-US" dirty="0" smtClean="0">
                <a:hlinkClick r:id="rId56" tooltip="Anatomy"/>
              </a:rPr>
              <a:t>anatomy</a:t>
            </a:r>
            <a:r>
              <a:rPr lang="en-US" altLang="en-US" dirty="0" smtClean="0"/>
              <a:t>, and </a:t>
            </a:r>
            <a:r>
              <a:rPr lang="en-US" altLang="en-US" dirty="0" err="1" smtClean="0"/>
              <a:t>colour</a:t>
            </a:r>
            <a:r>
              <a:rPr lang="en-US" altLang="en-US" dirty="0" smtClean="0"/>
              <a:t>; and four novels. In addition, numerous literary and scientific fragments, more than 10,000 letters, and nearly 3,000 drawings by him are extant.</a:t>
            </a:r>
          </a:p>
        </p:txBody>
      </p:sp>
      <p:sp>
        <p:nvSpPr>
          <p:cNvPr id="4608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eaLnBrk="0" fontAlgn="base" hangingPunct="0">
              <a:spcBef>
                <a:spcPct val="0"/>
              </a:spcBef>
              <a:spcAft>
                <a:spcPct val="0"/>
              </a:spcAft>
              <a:defRPr>
                <a:solidFill>
                  <a:schemeClr val="tx1"/>
                </a:solidFill>
                <a:latin typeface="Calibri" pitchFamily="34" charset="0"/>
                <a:cs typeface="Arial" pitchFamily="34" charset="0"/>
              </a:defRPr>
            </a:lvl6pPr>
            <a:lvl7pPr marL="2971800" indent="-228600" eaLnBrk="0" fontAlgn="base" hangingPunct="0">
              <a:spcBef>
                <a:spcPct val="0"/>
              </a:spcBef>
              <a:spcAft>
                <a:spcPct val="0"/>
              </a:spcAft>
              <a:defRPr>
                <a:solidFill>
                  <a:schemeClr val="tx1"/>
                </a:solidFill>
                <a:latin typeface="Calibri" pitchFamily="34" charset="0"/>
                <a:cs typeface="Arial" pitchFamily="34" charset="0"/>
              </a:defRPr>
            </a:lvl7pPr>
            <a:lvl8pPr marL="3429000" indent="-228600" eaLnBrk="0" fontAlgn="base" hangingPunct="0">
              <a:spcBef>
                <a:spcPct val="0"/>
              </a:spcBef>
              <a:spcAft>
                <a:spcPct val="0"/>
              </a:spcAft>
              <a:defRPr>
                <a:solidFill>
                  <a:schemeClr val="tx1"/>
                </a:solidFill>
                <a:latin typeface="Calibri" pitchFamily="34" charset="0"/>
                <a:cs typeface="Arial" pitchFamily="34" charset="0"/>
              </a:defRPr>
            </a:lvl8pPr>
            <a:lvl9pPr marL="3886200" indent="-228600" eaLnBrk="0" fontAlgn="base" hangingPunct="0">
              <a:spcBef>
                <a:spcPct val="0"/>
              </a:spcBef>
              <a:spcAft>
                <a:spcPct val="0"/>
              </a:spcAft>
              <a:defRPr>
                <a:solidFill>
                  <a:schemeClr val="tx1"/>
                </a:solidFill>
                <a:latin typeface="Calibri" pitchFamily="34" charset="0"/>
                <a:cs typeface="Arial" pitchFamily="34" charset="0"/>
              </a:defRPr>
            </a:lvl9pPr>
          </a:lstStyle>
          <a:p>
            <a:fld id="{AE335CCE-52D7-433A-BEFE-AB54B71D78A6}" type="slidenum">
              <a:rPr lang="en-US" altLang="en-US">
                <a:solidFill>
                  <a:prstClr val="black"/>
                </a:solidFill>
              </a:rPr>
              <a:pPr/>
              <a:t>6</a:t>
            </a:fld>
            <a:endParaRPr lang="en-US" altLang="en-US">
              <a:solidFill>
                <a:prstClr val="black"/>
              </a:solidFill>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3">
        <a:schemeClr val="bg1"/>
      </p:bgRef>
    </p:bg>
    <p:spTree>
      <p:nvGrpSpPr>
        <p:cNvPr id="1" name=""/>
        <p:cNvGrpSpPr/>
        <p:nvPr/>
      </p:nvGrpSpPr>
      <p:grpSpPr>
        <a:xfrm>
          <a:off x="0" y="0"/>
          <a:ext cx="0" cy="0"/>
          <a:chOff x="0" y="0"/>
          <a:chExt cx="0" cy="0"/>
        </a:xfrm>
      </p:grpSpPr>
      <p:sp>
        <p:nvSpPr>
          <p:cNvPr id="12" name="Rectangle 11"/>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13" name="Rounded Rectangle 12"/>
          <p:cNvSpPr/>
          <p:nvPr/>
        </p:nvSpPr>
        <p:spPr>
          <a:xfrm>
            <a:off x="65313" y="69755"/>
            <a:ext cx="9013372" cy="6692201"/>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9" name="Subtitle 8"/>
          <p:cNvSpPr>
            <a:spLocks noGrp="1"/>
          </p:cNvSpPr>
          <p:nvPr>
            <p:ph type="subTitle" idx="1"/>
          </p:nvPr>
        </p:nvSpPr>
        <p:spPr>
          <a:xfrm>
            <a:off x="1295400" y="3200400"/>
            <a:ext cx="6400800" cy="1600200"/>
          </a:xfrm>
        </p:spPr>
        <p:txBody>
          <a:bodyPr/>
          <a:lstStyle>
            <a:lvl1pPr marL="0" indent="0" algn="ctr">
              <a:buNone/>
              <a:defRPr sz="260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p:txBody>
          <a:bodyPr/>
          <a:lstStyle/>
          <a:p>
            <a:fld id="{392355B4-EF03-4F36-A4FA-13513E87E693}" type="datetimeFigureOut">
              <a:rPr lang="en-US" smtClean="0"/>
              <a:t>3/31/2018</a:t>
            </a:fld>
            <a:endParaRPr lang="en-US"/>
          </a:p>
        </p:txBody>
      </p:sp>
      <p:sp>
        <p:nvSpPr>
          <p:cNvPr id="17" name="Footer Placeholder 16"/>
          <p:cNvSpPr>
            <a:spLocks noGrp="1"/>
          </p:cNvSpPr>
          <p:nvPr>
            <p:ph type="ftr" sz="quarter" idx="11"/>
          </p:nvPr>
        </p:nvSpPr>
        <p:spPr/>
        <p:txBody>
          <a:bodyPr/>
          <a:lstStyle/>
          <a:p>
            <a:endParaRPr lang="en-US"/>
          </a:p>
        </p:txBody>
      </p:sp>
      <p:sp>
        <p:nvSpPr>
          <p:cNvPr id="29" name="Slide Number Placeholder 28"/>
          <p:cNvSpPr>
            <a:spLocks noGrp="1"/>
          </p:cNvSpPr>
          <p:nvPr>
            <p:ph type="sldNum" sz="quarter" idx="12"/>
          </p:nvPr>
        </p:nvSpPr>
        <p:spPr/>
        <p:txBody>
          <a:bodyPr lIns="0" tIns="0" rIns="0" bIns="0">
            <a:noAutofit/>
          </a:bodyPr>
          <a:lstStyle>
            <a:lvl1pPr>
              <a:defRPr sz="1400">
                <a:solidFill>
                  <a:srgbClr val="FFFFFF"/>
                </a:solidFill>
              </a:defRPr>
            </a:lvl1pPr>
          </a:lstStyle>
          <a:p>
            <a:fld id="{AE0D3888-C692-46BE-AEDD-2D5A6D59859E}" type="slidenum">
              <a:rPr lang="en-US" smtClean="0"/>
              <a:t>‹#›</a:t>
            </a:fld>
            <a:endParaRPr lang="en-US"/>
          </a:p>
        </p:txBody>
      </p:sp>
      <p:sp>
        <p:nvSpPr>
          <p:cNvPr id="7" name="Rectangle 6"/>
          <p:cNvSpPr/>
          <p:nvPr/>
        </p:nvSpPr>
        <p:spPr>
          <a:xfrm>
            <a:off x="62931" y="1449303"/>
            <a:ext cx="9021537" cy="1527349"/>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a:xfrm>
            <a:off x="62931" y="1396720"/>
            <a:ext cx="9021537" cy="120580"/>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Rectangle 10"/>
          <p:cNvSpPr/>
          <p:nvPr/>
        </p:nvSpPr>
        <p:spPr>
          <a:xfrm>
            <a:off x="62931" y="2976649"/>
            <a:ext cx="9021537" cy="110532"/>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Title 7"/>
          <p:cNvSpPr>
            <a:spLocks noGrp="1"/>
          </p:cNvSpPr>
          <p:nvPr>
            <p:ph type="ctrTitle"/>
          </p:nvPr>
        </p:nvSpPr>
        <p:spPr>
          <a:xfrm>
            <a:off x="457200" y="1505930"/>
            <a:ext cx="8229600" cy="1470025"/>
          </a:xfrm>
        </p:spPr>
        <p:txBody>
          <a:bodyPr anchor="ctr"/>
          <a:lstStyle>
            <a:lvl1pPr algn="ctr">
              <a:defRPr lang="en-US" dirty="0">
                <a:solidFill>
                  <a:srgbClr val="FFFFFF"/>
                </a:solidFill>
              </a:defRPr>
            </a:lvl1pPr>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4" name="Date Placeholder 3"/>
          <p:cNvSpPr>
            <a:spLocks noGrp="1"/>
          </p:cNvSpPr>
          <p:nvPr>
            <p:ph type="dt" sz="half" idx="10"/>
          </p:nvPr>
        </p:nvSpPr>
        <p:spPr/>
        <p:txBody>
          <a:bodyPr/>
          <a:lstStyle/>
          <a:p>
            <a:fld id="{392355B4-EF03-4F36-A4FA-13513E87E693}" type="datetimeFigureOut">
              <a:rPr lang="en-US" smtClean="0"/>
              <a:t>3/31/2018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E0D3888-C692-46BE-AEDD-2D5A6D59859E}" type="slidenum">
              <a:rPr lang="en-US" smtClean="0"/>
              <a:t>‹#›</a:t>
            </a:fld>
            <a:endParaRPr lang="en-US"/>
          </a:p>
        </p:txBody>
      </p:sp>
      <p:sp>
        <p:nvSpPr>
          <p:cNvPr id="8" name="Content Placeholder 7"/>
          <p:cNvSpPr>
            <a:spLocks noGrp="1"/>
          </p:cNvSpPr>
          <p:nvPr>
            <p:ph sz="quarter" idx="1"/>
          </p:nvPr>
        </p:nvSpPr>
        <p:spPr>
          <a:xfrm>
            <a:off x="914400" y="1447800"/>
            <a:ext cx="7772400" cy="45720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3">
        <a:schemeClr val="bg1"/>
      </p:bgRef>
    </p:bg>
    <p:spTree>
      <p:nvGrpSpPr>
        <p:cNvPr id="1" name=""/>
        <p:cNvGrpSpPr/>
        <p:nvPr/>
      </p:nvGrpSpPr>
      <p:grpSpPr>
        <a:xfrm>
          <a:off x="0" y="0"/>
          <a:ext cx="0" cy="0"/>
          <a:chOff x="0" y="0"/>
          <a:chExt cx="0" cy="0"/>
        </a:xfrm>
      </p:grpSpPr>
      <p:sp>
        <p:nvSpPr>
          <p:cNvPr id="11" name="Rectangle 10"/>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10" name="Rounded Rectangle 9"/>
          <p:cNvSpPr/>
          <p:nvPr/>
        </p:nvSpPr>
        <p:spPr>
          <a:xfrm>
            <a:off x="65313" y="69755"/>
            <a:ext cx="9013372" cy="6692201"/>
          </a:xfrm>
          <a:prstGeom prst="roundRect">
            <a:avLst>
              <a:gd name="adj" fmla="val 4929"/>
            </a:avLst>
          </a:prstGeom>
          <a:ln w="6350" cap="sq" cmpd="sng" algn="ctr">
            <a:solidFill>
              <a:schemeClr val="tx1">
                <a:alpha val="100000"/>
              </a:schemeClr>
            </a:solidFill>
            <a:prstDash val="solid"/>
          </a:ln>
          <a:effectLst/>
        </p:spPr>
        <p:style>
          <a:lnRef idx="3">
            <a:schemeClr val="lt1"/>
          </a:lnRef>
          <a:fillRef idx="1003">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722313" y="952500"/>
            <a:ext cx="7772400" cy="1362075"/>
          </a:xfrm>
        </p:spPr>
        <p:txBody>
          <a:bodyPr anchor="b" anchorCtr="0"/>
          <a:lstStyle>
            <a:lvl1pPr algn="l">
              <a:buNone/>
              <a:defRPr sz="4000" b="0" cap="none"/>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722313" y="2547938"/>
            <a:ext cx="7772400" cy="1338262"/>
          </a:xfrm>
        </p:spPr>
        <p:txBody>
          <a:bodyPr anchor="t" anchorCtr="0"/>
          <a:lstStyle>
            <a:lvl1pPr marL="0" indent="0">
              <a:buNone/>
              <a:defRPr sz="24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392355B4-EF03-4F36-A4FA-13513E87E693}" type="datetimeFigureOut">
              <a:rPr lang="en-US" smtClean="0"/>
              <a:t>3/31/2018</a:t>
            </a:fld>
            <a:endParaRPr lang="en-US"/>
          </a:p>
        </p:txBody>
      </p:sp>
      <p:sp>
        <p:nvSpPr>
          <p:cNvPr id="5" name="Footer Placeholder 4"/>
          <p:cNvSpPr>
            <a:spLocks noGrp="1"/>
          </p:cNvSpPr>
          <p:nvPr>
            <p:ph type="ftr" sz="quarter" idx="11"/>
          </p:nvPr>
        </p:nvSpPr>
        <p:spPr>
          <a:xfrm>
            <a:off x="800100" y="6172200"/>
            <a:ext cx="4000500" cy="457200"/>
          </a:xfrm>
        </p:spPr>
        <p:txBody>
          <a:bodyPr/>
          <a:lstStyle/>
          <a:p>
            <a:endParaRPr lang="en-US"/>
          </a:p>
        </p:txBody>
      </p:sp>
      <p:sp>
        <p:nvSpPr>
          <p:cNvPr id="7" name="Rectangle 6"/>
          <p:cNvSpPr/>
          <p:nvPr/>
        </p:nvSpPr>
        <p:spPr>
          <a:xfrm flipV="1">
            <a:off x="69412" y="2376830"/>
            <a:ext cx="9013515" cy="91440"/>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Rectangle 7"/>
          <p:cNvSpPr/>
          <p:nvPr/>
        </p:nvSpPr>
        <p:spPr>
          <a:xfrm>
            <a:off x="69146" y="2341475"/>
            <a:ext cx="9013781" cy="45719"/>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Rectangle 8"/>
          <p:cNvSpPr/>
          <p:nvPr/>
        </p:nvSpPr>
        <p:spPr>
          <a:xfrm>
            <a:off x="68306" y="2468880"/>
            <a:ext cx="9014621" cy="45720"/>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Slide Number Placeholder 5"/>
          <p:cNvSpPr>
            <a:spLocks noGrp="1"/>
          </p:cNvSpPr>
          <p:nvPr>
            <p:ph type="sldNum" sz="quarter" idx="12"/>
          </p:nvPr>
        </p:nvSpPr>
        <p:spPr>
          <a:xfrm>
            <a:off x="146304" y="6208776"/>
            <a:ext cx="457200" cy="457200"/>
          </a:xfrm>
        </p:spPr>
        <p:txBody>
          <a:bodyPr/>
          <a:lstStyle/>
          <a:p>
            <a:fld id="{AE0D3888-C692-46BE-AEDD-2D5A6D59859E}" type="slidenum">
              <a:rPr lang="en-US" smtClean="0"/>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5" name="Date Placeholder 4"/>
          <p:cNvSpPr>
            <a:spLocks noGrp="1"/>
          </p:cNvSpPr>
          <p:nvPr>
            <p:ph type="dt" sz="half" idx="10"/>
          </p:nvPr>
        </p:nvSpPr>
        <p:spPr/>
        <p:txBody>
          <a:bodyPr/>
          <a:lstStyle/>
          <a:p>
            <a:fld id="{392355B4-EF03-4F36-A4FA-13513E87E693}" type="datetimeFigureOut">
              <a:rPr lang="en-US" smtClean="0"/>
              <a:t>3/31/2018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E0D3888-C692-46BE-AEDD-2D5A6D59859E}" type="slidenum">
              <a:rPr lang="en-US" smtClean="0"/>
              <a:t>‹#›</a:t>
            </a:fld>
            <a:endParaRPr lang="en-US"/>
          </a:p>
        </p:txBody>
      </p:sp>
      <p:sp>
        <p:nvSpPr>
          <p:cNvPr id="9" name="Content Placeholder 8"/>
          <p:cNvSpPr>
            <a:spLocks noGrp="1"/>
          </p:cNvSpPr>
          <p:nvPr>
            <p:ph sz="quarter" idx="1"/>
          </p:nvPr>
        </p:nvSpPr>
        <p:spPr>
          <a:xfrm>
            <a:off x="914400" y="1447800"/>
            <a:ext cx="3749040" cy="45720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1" name="Content Placeholder 10"/>
          <p:cNvSpPr>
            <a:spLocks noGrp="1"/>
          </p:cNvSpPr>
          <p:nvPr>
            <p:ph sz="quarter" idx="2"/>
          </p:nvPr>
        </p:nvSpPr>
        <p:spPr>
          <a:xfrm>
            <a:off x="4933950" y="1447800"/>
            <a:ext cx="3749040" cy="45720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914400" y="273050"/>
            <a:ext cx="7772400" cy="1143000"/>
          </a:xfrm>
        </p:spPr>
        <p:txBody>
          <a:bodyPr anchor="b" anchorCtr="0"/>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914400" y="1447800"/>
            <a:ext cx="3733800" cy="762000"/>
          </a:xfrm>
          <a:noFill/>
          <a:ln w="12700" cap="sq" cmpd="sng" algn="ctr">
            <a:noFill/>
            <a:prstDash val="solid"/>
          </a:ln>
        </p:spPr>
        <p:txBody>
          <a:bodyPr lIns="91440" anchor="b" anchorCtr="0">
            <a:noAutofit/>
          </a:bodyPr>
          <a:lstStyle>
            <a:lvl1pPr marL="0" indent="0">
              <a:buNone/>
              <a:defRPr sz="2400" b="1">
                <a:solidFill>
                  <a:schemeClr val="accent1"/>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953000" y="1447800"/>
            <a:ext cx="3733800" cy="762000"/>
          </a:xfrm>
          <a:noFill/>
          <a:ln w="12700" cap="sq" cmpd="sng" algn="ctr">
            <a:noFill/>
            <a:prstDash val="solid"/>
          </a:ln>
        </p:spPr>
        <p:txBody>
          <a:bodyPr lIns="91440" anchor="b" anchorCtr="0">
            <a:noAutofit/>
          </a:bodyPr>
          <a:lstStyle>
            <a:lvl1pPr marL="0" indent="0">
              <a:buNone/>
              <a:defRPr sz="2400" b="1">
                <a:solidFill>
                  <a:schemeClr val="accent1"/>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7" name="Date Placeholder 6"/>
          <p:cNvSpPr>
            <a:spLocks noGrp="1"/>
          </p:cNvSpPr>
          <p:nvPr>
            <p:ph type="dt" sz="half" idx="10"/>
          </p:nvPr>
        </p:nvSpPr>
        <p:spPr/>
        <p:txBody>
          <a:bodyPr/>
          <a:lstStyle/>
          <a:p>
            <a:fld id="{392355B4-EF03-4F36-A4FA-13513E87E693}" type="datetimeFigureOut">
              <a:rPr lang="en-US" smtClean="0"/>
              <a:t>3/31/2018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E0D3888-C692-46BE-AEDD-2D5A6D59859E}" type="slidenum">
              <a:rPr lang="en-US" smtClean="0"/>
              <a:t>‹#›</a:t>
            </a:fld>
            <a:endParaRPr lang="en-US"/>
          </a:p>
        </p:txBody>
      </p:sp>
      <p:sp>
        <p:nvSpPr>
          <p:cNvPr id="11" name="Content Placeholder 10"/>
          <p:cNvSpPr>
            <a:spLocks noGrp="1"/>
          </p:cNvSpPr>
          <p:nvPr>
            <p:ph sz="half" idx="2"/>
          </p:nvPr>
        </p:nvSpPr>
        <p:spPr>
          <a:xfrm>
            <a:off x="914400" y="2247900"/>
            <a:ext cx="3733800" cy="38862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half" idx="4"/>
          </p:nvPr>
        </p:nvSpPr>
        <p:spPr>
          <a:xfrm>
            <a:off x="4953000" y="2247900"/>
            <a:ext cx="3733800" cy="38862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392355B4-EF03-4F36-A4FA-13513E87E693}" type="datetimeFigureOut">
              <a:rPr lang="en-US" smtClean="0"/>
              <a:t>3/31/2018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E0D3888-C692-46BE-AEDD-2D5A6D59859E}"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92355B4-EF03-4F36-A4FA-13513E87E693}" type="datetimeFigureOut">
              <a:rPr lang="en-US" smtClean="0"/>
              <a:t>3/31/2018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E0D3888-C692-46BE-AEDD-2D5A6D59859E}"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8" name="Rectangle 7"/>
          <p:cNvSpPr/>
          <p:nvPr/>
        </p:nvSpPr>
        <p:spPr>
          <a:xfrm>
            <a:off x="0" y="0"/>
            <a:ext cx="9144000" cy="6858000"/>
          </a:xfrm>
          <a:prstGeom prst="rect">
            <a:avLst/>
          </a:prstGeom>
          <a:solidFill>
            <a:srgbClr val="FFFFFF"/>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9" name="Rounded Rectangle 8"/>
          <p:cNvSpPr/>
          <p:nvPr/>
        </p:nvSpPr>
        <p:spPr>
          <a:xfrm>
            <a:off x="64008" y="69755"/>
            <a:ext cx="9013372" cy="6693408"/>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914400" y="273050"/>
            <a:ext cx="7772400" cy="1143000"/>
          </a:xfrm>
        </p:spPr>
        <p:txBody>
          <a:bodyPr anchor="b" anchorCtr="0"/>
          <a:lstStyle>
            <a:lvl1pPr algn="l">
              <a:buNone/>
              <a:defRPr sz="4000" b="0"/>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914400" y="1600200"/>
            <a:ext cx="1905000" cy="4495800"/>
          </a:xfrm>
        </p:spPr>
        <p:txBody>
          <a:bodyPr/>
          <a:lstStyle>
            <a:lvl1pPr marL="0" indent="0">
              <a:buNone/>
              <a:defRPr sz="18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392355B4-EF03-4F36-A4FA-13513E87E693}" type="datetimeFigureOut">
              <a:rPr lang="en-US" smtClean="0"/>
              <a:t>3/31/2018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E0D3888-C692-46BE-AEDD-2D5A6D59859E}" type="slidenum">
              <a:rPr lang="en-US" smtClean="0"/>
              <a:t>‹#›</a:t>
            </a:fld>
            <a:endParaRPr lang="en-US"/>
          </a:p>
        </p:txBody>
      </p:sp>
      <p:sp>
        <p:nvSpPr>
          <p:cNvPr id="11" name="Content Placeholder 10"/>
          <p:cNvSpPr>
            <a:spLocks noGrp="1"/>
          </p:cNvSpPr>
          <p:nvPr>
            <p:ph sz="quarter" idx="1"/>
          </p:nvPr>
        </p:nvSpPr>
        <p:spPr>
          <a:xfrm>
            <a:off x="2971800" y="1600200"/>
            <a:ext cx="5715000" cy="44958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4400" y="4900550"/>
            <a:ext cx="7315200" cy="522288"/>
          </a:xfrm>
        </p:spPr>
        <p:txBody>
          <a:bodyPr anchor="ctr">
            <a:noAutofit/>
          </a:bodyPr>
          <a:lstStyle>
            <a:lvl1pPr algn="l">
              <a:buNone/>
              <a:defRPr sz="2800" b="0"/>
            </a:lvl1pPr>
          </a:lstStyle>
          <a:p>
            <a:r>
              <a:rPr kumimoji="0" lang="en-US" smtClean="0"/>
              <a:t>Click to edit Master title style</a:t>
            </a:r>
            <a:endParaRPr kumimoji="0" lang="en-US"/>
          </a:p>
        </p:txBody>
      </p:sp>
      <p:sp>
        <p:nvSpPr>
          <p:cNvPr id="4" name="Text Placeholder 3"/>
          <p:cNvSpPr>
            <a:spLocks noGrp="1"/>
          </p:cNvSpPr>
          <p:nvPr>
            <p:ph type="body" sz="half" idx="2"/>
          </p:nvPr>
        </p:nvSpPr>
        <p:spPr>
          <a:xfrm>
            <a:off x="914400" y="5445825"/>
            <a:ext cx="7315200" cy="685800"/>
          </a:xfrm>
        </p:spPr>
        <p:txBody>
          <a:bodyPr/>
          <a:lstStyle>
            <a:lvl1pPr marL="0" indent="0">
              <a:buFontTx/>
              <a:buNone/>
              <a:defRPr sz="16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392355B4-EF03-4F36-A4FA-13513E87E693}" type="datetimeFigureOut">
              <a:rPr lang="en-US" smtClean="0"/>
              <a:t>3/31/2018</a:t>
            </a:fld>
            <a:endParaRPr lang="en-US"/>
          </a:p>
        </p:txBody>
      </p:sp>
      <p:sp>
        <p:nvSpPr>
          <p:cNvPr id="6" name="Footer Placeholder 5"/>
          <p:cNvSpPr>
            <a:spLocks noGrp="1"/>
          </p:cNvSpPr>
          <p:nvPr>
            <p:ph type="ftr" sz="quarter" idx="11"/>
          </p:nvPr>
        </p:nvSpPr>
        <p:spPr>
          <a:xfrm>
            <a:off x="914400" y="6172200"/>
            <a:ext cx="3886200" cy="457200"/>
          </a:xfrm>
        </p:spPr>
        <p:txBody>
          <a:bodyPr/>
          <a:lstStyle/>
          <a:p>
            <a:endParaRPr lang="en-US"/>
          </a:p>
        </p:txBody>
      </p:sp>
      <p:sp>
        <p:nvSpPr>
          <p:cNvPr id="7" name="Slide Number Placeholder 6"/>
          <p:cNvSpPr>
            <a:spLocks noGrp="1"/>
          </p:cNvSpPr>
          <p:nvPr>
            <p:ph type="sldNum" sz="quarter" idx="12"/>
          </p:nvPr>
        </p:nvSpPr>
        <p:spPr>
          <a:xfrm>
            <a:off x="146304" y="6208776"/>
            <a:ext cx="457200" cy="457200"/>
          </a:xfrm>
        </p:spPr>
        <p:txBody>
          <a:bodyPr/>
          <a:lstStyle/>
          <a:p>
            <a:fld id="{AE0D3888-C692-46BE-AEDD-2D5A6D59859E}" type="slidenum">
              <a:rPr lang="en-US" smtClean="0"/>
              <a:t>‹#›</a:t>
            </a:fld>
            <a:endParaRPr lang="en-US"/>
          </a:p>
        </p:txBody>
      </p:sp>
      <p:sp>
        <p:nvSpPr>
          <p:cNvPr id="11" name="Rectangle 10"/>
          <p:cNvSpPr/>
          <p:nvPr/>
        </p:nvSpPr>
        <p:spPr>
          <a:xfrm flipV="1">
            <a:off x="68307" y="4683555"/>
            <a:ext cx="9006840" cy="91440"/>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Rectangle 11"/>
          <p:cNvSpPr/>
          <p:nvPr/>
        </p:nvSpPr>
        <p:spPr>
          <a:xfrm>
            <a:off x="68508" y="4650474"/>
            <a:ext cx="9006639" cy="45719"/>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Rectangle 12"/>
          <p:cNvSpPr/>
          <p:nvPr/>
        </p:nvSpPr>
        <p:spPr>
          <a:xfrm>
            <a:off x="68510" y="4773224"/>
            <a:ext cx="9006637" cy="48807"/>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 name="Picture Placeholder 2"/>
          <p:cNvSpPr>
            <a:spLocks noGrp="1"/>
          </p:cNvSpPr>
          <p:nvPr>
            <p:ph type="pic" idx="1"/>
          </p:nvPr>
        </p:nvSpPr>
        <p:spPr>
          <a:xfrm>
            <a:off x="68308" y="66675"/>
            <a:ext cx="9001873" cy="4581525"/>
          </a:xfrm>
          <a:prstGeom prst="round2SameRect">
            <a:avLst>
              <a:gd name="adj1" fmla="val 7101"/>
              <a:gd name="adj2" fmla="val 0"/>
            </a:avLst>
          </a:prstGeom>
          <a:solidFill>
            <a:schemeClr val="bg2"/>
          </a:solidFill>
          <a:ln w="6350">
            <a:solidFill>
              <a:schemeClr val="tx1"/>
            </a:solidFill>
          </a:ln>
        </p:spPr>
        <p:txBody>
          <a:bodyPr/>
          <a:lstStyle>
            <a:lvl1pPr marL="0" indent="0">
              <a:buNone/>
              <a:defRPr sz="3200"/>
            </a:lvl1pPr>
          </a:lstStyle>
          <a:p>
            <a:r>
              <a:rPr kumimoji="0" lang="en-US" smtClean="0"/>
              <a:t>Click icon to add picture</a:t>
            </a:r>
            <a:endParaRPr kumimoji="0"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392355B4-EF03-4F36-A4FA-13513E87E693}" type="datetimeFigureOut">
              <a:rPr lang="en-US" smtClean="0"/>
              <a:t>3/31/2018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E0D3888-C692-46BE-AEDD-2D5A6D59859E}"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1"/>
            <a:ext cx="201168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914400" y="274640"/>
            <a:ext cx="55626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392355B4-EF03-4F36-A4FA-13513E87E693}" type="datetimeFigureOut">
              <a:rPr lang="en-US" smtClean="0"/>
              <a:t>3/31/2018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E0D3888-C692-46BE-AEDD-2D5A6D59859E}" type="slidenum">
              <a:rPr lang="en-US" smtClean="0"/>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57200" y="4191000"/>
            <a:ext cx="8534400" cy="1362075"/>
          </a:xfrm>
          <a:gradFill flip="none" rotWithShape="1">
            <a:gsLst>
              <a:gs pos="0">
                <a:schemeClr val="accent5">
                  <a:lumMod val="50000"/>
                  <a:tint val="66000"/>
                  <a:satMod val="160000"/>
                </a:schemeClr>
              </a:gs>
              <a:gs pos="50000">
                <a:schemeClr val="accent5">
                  <a:lumMod val="50000"/>
                  <a:tint val="44500"/>
                  <a:satMod val="160000"/>
                </a:schemeClr>
              </a:gs>
              <a:gs pos="100000">
                <a:schemeClr val="accent5">
                  <a:lumMod val="50000"/>
                  <a:tint val="23500"/>
                  <a:satMod val="160000"/>
                </a:schemeClr>
              </a:gs>
            </a:gsLst>
            <a:lin ang="16200000" scaled="1"/>
            <a:tileRect/>
          </a:gradFill>
        </p:spPr>
        <p:txBody>
          <a:bodyPr anchor="t"/>
          <a:lstStyle>
            <a:lvl1pPr algn="l">
              <a:defRPr sz="4000" b="1" cap="all"/>
            </a:lvl1pPr>
          </a:lstStyle>
          <a:p>
            <a:r>
              <a:rPr lang="en-US" dirty="0"/>
              <a:t>Click to edit Master title style</a:t>
            </a:r>
          </a:p>
        </p:txBody>
      </p:sp>
      <p:sp>
        <p:nvSpPr>
          <p:cNvPr id="3" name="Text Placeholder 2"/>
          <p:cNvSpPr>
            <a:spLocks noGrp="1"/>
          </p:cNvSpPr>
          <p:nvPr>
            <p:ph type="body" idx="1"/>
          </p:nvPr>
        </p:nvSpPr>
        <p:spPr>
          <a:xfrm>
            <a:off x="457200" y="2667000"/>
            <a:ext cx="8534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Click to edit Master text styles</a:t>
            </a:r>
          </a:p>
        </p:txBody>
      </p:sp>
    </p:spTree>
    <p:extLst>
      <p:ext uri="{BB962C8B-B14F-4D97-AF65-F5344CB8AC3E}">
        <p14:creationId xmlns:p14="http://schemas.microsoft.com/office/powerpoint/2010/main" val="295381667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457200"/>
            <a:ext cx="8229600" cy="762000"/>
          </a:xfrm>
        </p:spPr>
        <p:txBody>
          <a:bodyPr/>
          <a:lstStyle/>
          <a:p>
            <a:r>
              <a:rPr lang="en-US"/>
              <a:t>Click to edit Master title style</a:t>
            </a:r>
          </a:p>
        </p:txBody>
      </p:sp>
      <p:sp>
        <p:nvSpPr>
          <p:cNvPr id="3" name="Content Placeholder 2"/>
          <p:cNvSpPr>
            <a:spLocks noGrp="1"/>
          </p:cNvSpPr>
          <p:nvPr>
            <p:ph idx="1"/>
          </p:nvPr>
        </p:nvSpPr>
        <p:spPr>
          <a:xfrm>
            <a:off x="457200" y="1295400"/>
            <a:ext cx="8458200" cy="5181600"/>
          </a:xfrm>
        </p:spPr>
        <p:txBody>
          <a:bodyPr/>
          <a:lstStyle/>
          <a:p>
            <a:pPr lvl="0"/>
            <a:r>
              <a:rPr lang="en-US" dirty="0"/>
              <a:t>Click to edit Master text styles</a:t>
            </a:r>
          </a:p>
          <a:p>
            <a:pPr lvl="2"/>
            <a:r>
              <a:rPr lang="en-US" dirty="0"/>
              <a:t>Second level</a:t>
            </a:r>
          </a:p>
          <a:p>
            <a:pPr lvl="3"/>
            <a:r>
              <a:rPr lang="en-US" dirty="0"/>
              <a:t>third level</a:t>
            </a:r>
          </a:p>
        </p:txBody>
      </p:sp>
      <p:sp>
        <p:nvSpPr>
          <p:cNvPr id="4" name="Date Placeholder 3"/>
          <p:cNvSpPr>
            <a:spLocks noGrp="1"/>
          </p:cNvSpPr>
          <p:nvPr>
            <p:ph type="dt" sz="half" idx="10"/>
          </p:nvPr>
        </p:nvSpPr>
        <p:spPr>
          <a:xfrm>
            <a:off x="457200" y="6356350"/>
            <a:ext cx="2133600" cy="365125"/>
          </a:xfrm>
          <a:prstGeom prst="rect">
            <a:avLst/>
          </a:prstGeom>
        </p:spPr>
        <p:txBody>
          <a:bodyPr/>
          <a:lstStyle>
            <a:lvl1pPr eaLnBrk="1" fontAlgn="auto" hangingPunct="1">
              <a:spcBef>
                <a:spcPts val="0"/>
              </a:spcBef>
              <a:spcAft>
                <a:spcPts val="0"/>
              </a:spcAft>
              <a:defRPr>
                <a:latin typeface="+mn-lt"/>
                <a:cs typeface="+mn-cs"/>
              </a:defRPr>
            </a:lvl1pPr>
          </a:lstStyle>
          <a:p>
            <a:pPr>
              <a:defRPr/>
            </a:pPr>
            <a:fld id="{1E641009-F7FC-4C00-BAFE-FD7E1247E32C}" type="datetimeFigureOut">
              <a:rPr lang="en-US">
                <a:solidFill>
                  <a:prstClr val="black"/>
                </a:solidFill>
              </a:rPr>
              <a:pPr>
                <a:defRPr/>
              </a:pPr>
              <a:t>3/31/2018</a:t>
            </a:fld>
            <a:endParaRPr lang="en-US">
              <a:solidFill>
                <a:prstClr val="black"/>
              </a:solidFill>
            </a:endParaRPr>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lvl1pPr eaLnBrk="1" fontAlgn="auto" hangingPunct="1">
              <a:spcBef>
                <a:spcPts val="0"/>
              </a:spcBef>
              <a:spcAft>
                <a:spcPts val="0"/>
              </a:spcAft>
              <a:defRPr>
                <a:latin typeface="+mn-lt"/>
                <a:cs typeface="+mn-cs"/>
              </a:defRPr>
            </a:lvl1pPr>
          </a:lstStyle>
          <a:p>
            <a:pPr>
              <a:defRPr/>
            </a:pPr>
            <a:endParaRPr lang="en-US">
              <a:solidFill>
                <a:prstClr val="black"/>
              </a:solidFill>
            </a:endParaRPr>
          </a:p>
        </p:txBody>
      </p:sp>
      <p:sp>
        <p:nvSpPr>
          <p:cNvPr id="6" name="Slide Number Placeholder 5"/>
          <p:cNvSpPr>
            <a:spLocks noGrp="1"/>
          </p:cNvSpPr>
          <p:nvPr>
            <p:ph type="sldNum" sz="quarter" idx="12"/>
          </p:nvPr>
        </p:nvSpPr>
        <p:spPr>
          <a:xfrm>
            <a:off x="6553200" y="6356350"/>
            <a:ext cx="2133600" cy="365125"/>
          </a:xfrm>
          <a:prstGeom prst="rect">
            <a:avLst/>
          </a:prstGeom>
        </p:spPr>
        <p:txBody>
          <a:bodyPr vert="horz" wrap="square" lIns="91440" tIns="45720" rIns="91440" bIns="45720" numCol="1" anchor="t" anchorCtr="0" compatLnSpc="1">
            <a:prstTxWarp prst="textNoShape">
              <a:avLst/>
            </a:prstTxWarp>
          </a:bodyPr>
          <a:lstStyle>
            <a:lvl1pPr eaLnBrk="1" hangingPunct="1">
              <a:defRPr/>
            </a:lvl1pPr>
          </a:lstStyle>
          <a:p>
            <a:pPr fontAlgn="base">
              <a:spcBef>
                <a:spcPct val="0"/>
              </a:spcBef>
              <a:spcAft>
                <a:spcPct val="0"/>
              </a:spcAft>
            </a:pPr>
            <a:fld id="{78E85525-3A25-4793-A6D2-619868B782BF}" type="slidenum">
              <a:rPr lang="en-US" altLang="en-US">
                <a:solidFill>
                  <a:prstClr val="black"/>
                </a:solidFill>
                <a:cs typeface="Arial" pitchFamily="34" charset="0"/>
              </a:rPr>
              <a:pPr fontAlgn="base">
                <a:spcBef>
                  <a:spcPct val="0"/>
                </a:spcBef>
                <a:spcAft>
                  <a:spcPct val="0"/>
                </a:spcAft>
              </a:pPr>
              <a:t>‹#›</a:t>
            </a:fld>
            <a:endParaRPr lang="en-US" altLang="en-US">
              <a:solidFill>
                <a:prstClr val="black"/>
              </a:solidFill>
              <a:cs typeface="Arial" pitchFamily="34" charset="0"/>
            </a:endParaRPr>
          </a:p>
        </p:txBody>
      </p:sp>
    </p:spTree>
    <p:extLst>
      <p:ext uri="{BB962C8B-B14F-4D97-AF65-F5344CB8AC3E}">
        <p14:creationId xmlns:p14="http://schemas.microsoft.com/office/powerpoint/2010/main" val="389642636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457200" y="6356350"/>
            <a:ext cx="2133600" cy="365125"/>
          </a:xfrm>
          <a:prstGeom prst="rect">
            <a:avLst/>
          </a:prstGeom>
        </p:spPr>
        <p:txBody>
          <a:bodyPr/>
          <a:lstStyle>
            <a:lvl1pPr eaLnBrk="1" fontAlgn="auto" hangingPunct="1">
              <a:spcBef>
                <a:spcPts val="0"/>
              </a:spcBef>
              <a:spcAft>
                <a:spcPts val="0"/>
              </a:spcAft>
              <a:defRPr>
                <a:latin typeface="+mn-lt"/>
                <a:cs typeface="+mn-cs"/>
              </a:defRPr>
            </a:lvl1pPr>
          </a:lstStyle>
          <a:p>
            <a:pPr>
              <a:defRPr/>
            </a:pPr>
            <a:fld id="{7A6D1ABA-3D8B-488C-B94A-2258155E4387}" type="datetimeFigureOut">
              <a:rPr lang="en-US">
                <a:solidFill>
                  <a:prstClr val="black"/>
                </a:solidFill>
              </a:rPr>
              <a:pPr>
                <a:defRPr/>
              </a:pPr>
              <a:t>3/31/2018</a:t>
            </a:fld>
            <a:endParaRPr lang="en-US">
              <a:solidFill>
                <a:prstClr val="black"/>
              </a:solidFill>
            </a:endParaRPr>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lvl1pPr eaLnBrk="1" fontAlgn="auto" hangingPunct="1">
              <a:spcBef>
                <a:spcPts val="0"/>
              </a:spcBef>
              <a:spcAft>
                <a:spcPts val="0"/>
              </a:spcAft>
              <a:defRPr>
                <a:latin typeface="+mn-lt"/>
                <a:cs typeface="+mn-cs"/>
              </a:defRPr>
            </a:lvl1pPr>
          </a:lstStyle>
          <a:p>
            <a:pPr>
              <a:defRPr/>
            </a:pPr>
            <a:endParaRPr lang="en-US">
              <a:solidFill>
                <a:prstClr val="black"/>
              </a:solidFill>
            </a:endParaRPr>
          </a:p>
        </p:txBody>
      </p:sp>
      <p:sp>
        <p:nvSpPr>
          <p:cNvPr id="7" name="Slide Number Placeholder 6"/>
          <p:cNvSpPr>
            <a:spLocks noGrp="1"/>
          </p:cNvSpPr>
          <p:nvPr>
            <p:ph type="sldNum" sz="quarter" idx="12"/>
          </p:nvPr>
        </p:nvSpPr>
        <p:spPr>
          <a:xfrm>
            <a:off x="6553200" y="6356350"/>
            <a:ext cx="2133600" cy="365125"/>
          </a:xfrm>
          <a:prstGeom prst="rect">
            <a:avLst/>
          </a:prstGeom>
        </p:spPr>
        <p:txBody>
          <a:bodyPr vert="horz" wrap="square" lIns="91440" tIns="45720" rIns="91440" bIns="45720" numCol="1" anchor="t" anchorCtr="0" compatLnSpc="1">
            <a:prstTxWarp prst="textNoShape">
              <a:avLst/>
            </a:prstTxWarp>
          </a:bodyPr>
          <a:lstStyle>
            <a:lvl1pPr eaLnBrk="1" hangingPunct="1">
              <a:defRPr/>
            </a:lvl1pPr>
          </a:lstStyle>
          <a:p>
            <a:pPr fontAlgn="base">
              <a:spcBef>
                <a:spcPct val="0"/>
              </a:spcBef>
              <a:spcAft>
                <a:spcPct val="0"/>
              </a:spcAft>
            </a:pPr>
            <a:fld id="{B007BED4-8B65-437C-92A8-8DA4F2B2BB9D}" type="slidenum">
              <a:rPr lang="en-US" altLang="en-US">
                <a:solidFill>
                  <a:prstClr val="black"/>
                </a:solidFill>
                <a:cs typeface="Arial" pitchFamily="34" charset="0"/>
              </a:rPr>
              <a:pPr fontAlgn="base">
                <a:spcBef>
                  <a:spcPct val="0"/>
                </a:spcBef>
                <a:spcAft>
                  <a:spcPct val="0"/>
                </a:spcAft>
              </a:pPr>
              <a:t>‹#›</a:t>
            </a:fld>
            <a:endParaRPr lang="en-US" altLang="en-US">
              <a:solidFill>
                <a:prstClr val="black"/>
              </a:solidFill>
              <a:cs typeface="Arial" pitchFamily="34" charset="0"/>
            </a:endParaRPr>
          </a:p>
        </p:txBody>
      </p:sp>
    </p:spTree>
    <p:extLst>
      <p:ext uri="{BB962C8B-B14F-4D97-AF65-F5344CB8AC3E}">
        <p14:creationId xmlns:p14="http://schemas.microsoft.com/office/powerpoint/2010/main" val="262602430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a:xfrm>
            <a:off x="457200" y="6356350"/>
            <a:ext cx="2133600" cy="365125"/>
          </a:xfrm>
          <a:prstGeom prst="rect">
            <a:avLst/>
          </a:prstGeom>
        </p:spPr>
        <p:txBody>
          <a:bodyPr/>
          <a:lstStyle>
            <a:lvl1pPr eaLnBrk="1" fontAlgn="auto" hangingPunct="1">
              <a:spcBef>
                <a:spcPts val="0"/>
              </a:spcBef>
              <a:spcAft>
                <a:spcPts val="0"/>
              </a:spcAft>
              <a:defRPr>
                <a:latin typeface="+mn-lt"/>
                <a:cs typeface="+mn-cs"/>
              </a:defRPr>
            </a:lvl1pPr>
          </a:lstStyle>
          <a:p>
            <a:pPr>
              <a:defRPr/>
            </a:pPr>
            <a:fld id="{827114EA-2CC5-4482-884F-3D006FB74445}" type="datetimeFigureOut">
              <a:rPr lang="en-US">
                <a:solidFill>
                  <a:prstClr val="black"/>
                </a:solidFill>
              </a:rPr>
              <a:pPr>
                <a:defRPr/>
              </a:pPr>
              <a:t>3/31/2018</a:t>
            </a:fld>
            <a:endParaRPr lang="en-US">
              <a:solidFill>
                <a:prstClr val="black"/>
              </a:solidFill>
            </a:endParaRPr>
          </a:p>
        </p:txBody>
      </p:sp>
      <p:sp>
        <p:nvSpPr>
          <p:cNvPr id="8" name="Footer Placeholder 7"/>
          <p:cNvSpPr>
            <a:spLocks noGrp="1"/>
          </p:cNvSpPr>
          <p:nvPr>
            <p:ph type="ftr" sz="quarter" idx="11"/>
          </p:nvPr>
        </p:nvSpPr>
        <p:spPr>
          <a:xfrm>
            <a:off x="3124200" y="6356350"/>
            <a:ext cx="2895600" cy="365125"/>
          </a:xfrm>
          <a:prstGeom prst="rect">
            <a:avLst/>
          </a:prstGeom>
        </p:spPr>
        <p:txBody>
          <a:bodyPr/>
          <a:lstStyle>
            <a:lvl1pPr eaLnBrk="1" fontAlgn="auto" hangingPunct="1">
              <a:spcBef>
                <a:spcPts val="0"/>
              </a:spcBef>
              <a:spcAft>
                <a:spcPts val="0"/>
              </a:spcAft>
              <a:defRPr>
                <a:latin typeface="+mn-lt"/>
                <a:cs typeface="+mn-cs"/>
              </a:defRPr>
            </a:lvl1pPr>
          </a:lstStyle>
          <a:p>
            <a:pPr>
              <a:defRPr/>
            </a:pPr>
            <a:endParaRPr lang="en-US">
              <a:solidFill>
                <a:prstClr val="black"/>
              </a:solidFill>
            </a:endParaRPr>
          </a:p>
        </p:txBody>
      </p:sp>
      <p:sp>
        <p:nvSpPr>
          <p:cNvPr id="9" name="Slide Number Placeholder 8"/>
          <p:cNvSpPr>
            <a:spLocks noGrp="1"/>
          </p:cNvSpPr>
          <p:nvPr>
            <p:ph type="sldNum" sz="quarter" idx="12"/>
          </p:nvPr>
        </p:nvSpPr>
        <p:spPr>
          <a:xfrm>
            <a:off x="6553200" y="6356350"/>
            <a:ext cx="2133600" cy="365125"/>
          </a:xfrm>
          <a:prstGeom prst="rect">
            <a:avLst/>
          </a:prstGeom>
        </p:spPr>
        <p:txBody>
          <a:bodyPr vert="horz" wrap="square" lIns="91440" tIns="45720" rIns="91440" bIns="45720" numCol="1" anchor="t" anchorCtr="0" compatLnSpc="1">
            <a:prstTxWarp prst="textNoShape">
              <a:avLst/>
            </a:prstTxWarp>
          </a:bodyPr>
          <a:lstStyle>
            <a:lvl1pPr eaLnBrk="1" hangingPunct="1">
              <a:defRPr/>
            </a:lvl1pPr>
          </a:lstStyle>
          <a:p>
            <a:pPr fontAlgn="base">
              <a:spcBef>
                <a:spcPct val="0"/>
              </a:spcBef>
              <a:spcAft>
                <a:spcPct val="0"/>
              </a:spcAft>
            </a:pPr>
            <a:fld id="{C12C8D80-2261-4276-9C55-F5E458578511}" type="slidenum">
              <a:rPr lang="en-US" altLang="en-US">
                <a:solidFill>
                  <a:prstClr val="black"/>
                </a:solidFill>
                <a:cs typeface="Arial" pitchFamily="34" charset="0"/>
              </a:rPr>
              <a:pPr fontAlgn="base">
                <a:spcBef>
                  <a:spcPct val="0"/>
                </a:spcBef>
                <a:spcAft>
                  <a:spcPct val="0"/>
                </a:spcAft>
              </a:pPr>
              <a:t>‹#›</a:t>
            </a:fld>
            <a:endParaRPr lang="en-US" altLang="en-US">
              <a:solidFill>
                <a:prstClr val="black"/>
              </a:solidFill>
              <a:cs typeface="Arial" pitchFamily="34" charset="0"/>
            </a:endParaRPr>
          </a:p>
        </p:txBody>
      </p:sp>
    </p:spTree>
    <p:extLst>
      <p:ext uri="{BB962C8B-B14F-4D97-AF65-F5344CB8AC3E}">
        <p14:creationId xmlns:p14="http://schemas.microsoft.com/office/powerpoint/2010/main" val="92865081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a:xfrm>
            <a:off x="457200" y="6356350"/>
            <a:ext cx="2133600" cy="365125"/>
          </a:xfrm>
          <a:prstGeom prst="rect">
            <a:avLst/>
          </a:prstGeom>
        </p:spPr>
        <p:txBody>
          <a:bodyPr/>
          <a:lstStyle>
            <a:lvl1pPr eaLnBrk="1" fontAlgn="auto" hangingPunct="1">
              <a:spcBef>
                <a:spcPts val="0"/>
              </a:spcBef>
              <a:spcAft>
                <a:spcPts val="0"/>
              </a:spcAft>
              <a:defRPr>
                <a:latin typeface="+mn-lt"/>
                <a:cs typeface="+mn-cs"/>
              </a:defRPr>
            </a:lvl1pPr>
          </a:lstStyle>
          <a:p>
            <a:pPr>
              <a:defRPr/>
            </a:pPr>
            <a:fld id="{064A5D96-617E-4F06-8ADD-E6E27DB3D8B5}" type="datetimeFigureOut">
              <a:rPr lang="en-US">
                <a:solidFill>
                  <a:prstClr val="black"/>
                </a:solidFill>
              </a:rPr>
              <a:pPr>
                <a:defRPr/>
              </a:pPr>
              <a:t>3/31/2018</a:t>
            </a:fld>
            <a:endParaRPr lang="en-US">
              <a:solidFill>
                <a:prstClr val="black"/>
              </a:solidFill>
            </a:endParaRPr>
          </a:p>
        </p:txBody>
      </p:sp>
      <p:sp>
        <p:nvSpPr>
          <p:cNvPr id="4" name="Footer Placeholder 3"/>
          <p:cNvSpPr>
            <a:spLocks noGrp="1"/>
          </p:cNvSpPr>
          <p:nvPr>
            <p:ph type="ftr" sz="quarter" idx="11"/>
          </p:nvPr>
        </p:nvSpPr>
        <p:spPr>
          <a:xfrm>
            <a:off x="3124200" y="6356350"/>
            <a:ext cx="2895600" cy="365125"/>
          </a:xfrm>
          <a:prstGeom prst="rect">
            <a:avLst/>
          </a:prstGeom>
        </p:spPr>
        <p:txBody>
          <a:bodyPr/>
          <a:lstStyle>
            <a:lvl1pPr eaLnBrk="1" fontAlgn="auto" hangingPunct="1">
              <a:spcBef>
                <a:spcPts val="0"/>
              </a:spcBef>
              <a:spcAft>
                <a:spcPts val="0"/>
              </a:spcAft>
              <a:defRPr>
                <a:latin typeface="+mn-lt"/>
                <a:cs typeface="+mn-cs"/>
              </a:defRPr>
            </a:lvl1pPr>
          </a:lstStyle>
          <a:p>
            <a:pPr>
              <a:defRPr/>
            </a:pPr>
            <a:endParaRPr lang="en-US">
              <a:solidFill>
                <a:prstClr val="black"/>
              </a:solidFill>
            </a:endParaRPr>
          </a:p>
        </p:txBody>
      </p:sp>
      <p:sp>
        <p:nvSpPr>
          <p:cNvPr id="5" name="Slide Number Placeholder 4"/>
          <p:cNvSpPr>
            <a:spLocks noGrp="1"/>
          </p:cNvSpPr>
          <p:nvPr>
            <p:ph type="sldNum" sz="quarter" idx="12"/>
          </p:nvPr>
        </p:nvSpPr>
        <p:spPr>
          <a:xfrm>
            <a:off x="6553200" y="6356350"/>
            <a:ext cx="2133600" cy="365125"/>
          </a:xfrm>
          <a:prstGeom prst="rect">
            <a:avLst/>
          </a:prstGeom>
        </p:spPr>
        <p:txBody>
          <a:bodyPr vert="horz" wrap="square" lIns="91440" tIns="45720" rIns="91440" bIns="45720" numCol="1" anchor="t" anchorCtr="0" compatLnSpc="1">
            <a:prstTxWarp prst="textNoShape">
              <a:avLst/>
            </a:prstTxWarp>
          </a:bodyPr>
          <a:lstStyle>
            <a:lvl1pPr eaLnBrk="1" hangingPunct="1">
              <a:defRPr/>
            </a:lvl1pPr>
          </a:lstStyle>
          <a:p>
            <a:pPr fontAlgn="base">
              <a:spcBef>
                <a:spcPct val="0"/>
              </a:spcBef>
              <a:spcAft>
                <a:spcPct val="0"/>
              </a:spcAft>
            </a:pPr>
            <a:fld id="{5280ACDF-2126-477D-96DA-39C379C7B903}" type="slidenum">
              <a:rPr lang="en-US" altLang="en-US">
                <a:solidFill>
                  <a:prstClr val="black"/>
                </a:solidFill>
                <a:cs typeface="Arial" pitchFamily="34" charset="0"/>
              </a:rPr>
              <a:pPr fontAlgn="base">
                <a:spcBef>
                  <a:spcPct val="0"/>
                </a:spcBef>
                <a:spcAft>
                  <a:spcPct val="0"/>
                </a:spcAft>
              </a:pPr>
              <a:t>‹#›</a:t>
            </a:fld>
            <a:endParaRPr lang="en-US" altLang="en-US">
              <a:solidFill>
                <a:prstClr val="black"/>
              </a:solidFill>
              <a:cs typeface="Arial" pitchFamily="34" charset="0"/>
            </a:endParaRPr>
          </a:p>
        </p:txBody>
      </p:sp>
    </p:spTree>
    <p:extLst>
      <p:ext uri="{BB962C8B-B14F-4D97-AF65-F5344CB8AC3E}">
        <p14:creationId xmlns:p14="http://schemas.microsoft.com/office/powerpoint/2010/main" val="386288347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0"/>
            <a:ext cx="2133600" cy="365125"/>
          </a:xfrm>
          <a:prstGeom prst="rect">
            <a:avLst/>
          </a:prstGeom>
        </p:spPr>
        <p:txBody>
          <a:bodyPr/>
          <a:lstStyle>
            <a:lvl1pPr eaLnBrk="1" fontAlgn="auto" hangingPunct="1">
              <a:spcBef>
                <a:spcPts val="0"/>
              </a:spcBef>
              <a:spcAft>
                <a:spcPts val="0"/>
              </a:spcAft>
              <a:defRPr>
                <a:latin typeface="+mn-lt"/>
                <a:cs typeface="+mn-cs"/>
              </a:defRPr>
            </a:lvl1pPr>
          </a:lstStyle>
          <a:p>
            <a:pPr>
              <a:defRPr/>
            </a:pPr>
            <a:fld id="{0945FD70-F926-4BDA-B5FB-10F2703237EC}" type="datetimeFigureOut">
              <a:rPr lang="en-US">
                <a:solidFill>
                  <a:prstClr val="black"/>
                </a:solidFill>
              </a:rPr>
              <a:pPr>
                <a:defRPr/>
              </a:pPr>
              <a:t>3/31/2018</a:t>
            </a:fld>
            <a:endParaRPr lang="en-US">
              <a:solidFill>
                <a:prstClr val="black"/>
              </a:solidFill>
            </a:endParaRPr>
          </a:p>
        </p:txBody>
      </p:sp>
      <p:sp>
        <p:nvSpPr>
          <p:cNvPr id="3" name="Footer Placeholder 2"/>
          <p:cNvSpPr>
            <a:spLocks noGrp="1"/>
          </p:cNvSpPr>
          <p:nvPr>
            <p:ph type="ftr" sz="quarter" idx="11"/>
          </p:nvPr>
        </p:nvSpPr>
        <p:spPr>
          <a:xfrm>
            <a:off x="3124200" y="6356350"/>
            <a:ext cx="2895600" cy="365125"/>
          </a:xfrm>
          <a:prstGeom prst="rect">
            <a:avLst/>
          </a:prstGeom>
        </p:spPr>
        <p:txBody>
          <a:bodyPr/>
          <a:lstStyle>
            <a:lvl1pPr eaLnBrk="1" fontAlgn="auto" hangingPunct="1">
              <a:spcBef>
                <a:spcPts val="0"/>
              </a:spcBef>
              <a:spcAft>
                <a:spcPts val="0"/>
              </a:spcAft>
              <a:defRPr>
                <a:latin typeface="+mn-lt"/>
                <a:cs typeface="+mn-cs"/>
              </a:defRPr>
            </a:lvl1pPr>
          </a:lstStyle>
          <a:p>
            <a:pPr>
              <a:defRPr/>
            </a:pPr>
            <a:endParaRPr lang="en-US">
              <a:solidFill>
                <a:prstClr val="black"/>
              </a:solidFill>
            </a:endParaRPr>
          </a:p>
        </p:txBody>
      </p:sp>
      <p:sp>
        <p:nvSpPr>
          <p:cNvPr id="4" name="Slide Number Placeholder 3"/>
          <p:cNvSpPr>
            <a:spLocks noGrp="1"/>
          </p:cNvSpPr>
          <p:nvPr>
            <p:ph type="sldNum" sz="quarter" idx="12"/>
          </p:nvPr>
        </p:nvSpPr>
        <p:spPr>
          <a:xfrm>
            <a:off x="6553200" y="6356350"/>
            <a:ext cx="2133600" cy="365125"/>
          </a:xfrm>
          <a:prstGeom prst="rect">
            <a:avLst/>
          </a:prstGeom>
        </p:spPr>
        <p:txBody>
          <a:bodyPr vert="horz" wrap="square" lIns="91440" tIns="45720" rIns="91440" bIns="45720" numCol="1" anchor="t" anchorCtr="0" compatLnSpc="1">
            <a:prstTxWarp prst="textNoShape">
              <a:avLst/>
            </a:prstTxWarp>
          </a:bodyPr>
          <a:lstStyle>
            <a:lvl1pPr eaLnBrk="1" hangingPunct="1">
              <a:defRPr/>
            </a:lvl1pPr>
          </a:lstStyle>
          <a:p>
            <a:pPr fontAlgn="base">
              <a:spcBef>
                <a:spcPct val="0"/>
              </a:spcBef>
              <a:spcAft>
                <a:spcPct val="0"/>
              </a:spcAft>
            </a:pPr>
            <a:fld id="{D834BC90-0EA0-438D-BD44-32074E2CB1C9}" type="slidenum">
              <a:rPr lang="en-US" altLang="en-US">
                <a:solidFill>
                  <a:prstClr val="black"/>
                </a:solidFill>
                <a:cs typeface="Arial" pitchFamily="34" charset="0"/>
              </a:rPr>
              <a:pPr fontAlgn="base">
                <a:spcBef>
                  <a:spcPct val="0"/>
                </a:spcBef>
                <a:spcAft>
                  <a:spcPct val="0"/>
                </a:spcAft>
              </a:pPr>
              <a:t>‹#›</a:t>
            </a:fld>
            <a:endParaRPr lang="en-US" altLang="en-US">
              <a:solidFill>
                <a:prstClr val="black"/>
              </a:solidFill>
              <a:cs typeface="Arial" pitchFamily="34" charset="0"/>
            </a:endParaRPr>
          </a:p>
        </p:txBody>
      </p:sp>
    </p:spTree>
    <p:extLst>
      <p:ext uri="{BB962C8B-B14F-4D97-AF65-F5344CB8AC3E}">
        <p14:creationId xmlns:p14="http://schemas.microsoft.com/office/powerpoint/2010/main" val="389141814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lvl1pPr eaLnBrk="1" fontAlgn="auto" hangingPunct="1">
              <a:spcBef>
                <a:spcPts val="0"/>
              </a:spcBef>
              <a:spcAft>
                <a:spcPts val="0"/>
              </a:spcAft>
              <a:defRPr>
                <a:latin typeface="+mn-lt"/>
                <a:cs typeface="+mn-cs"/>
              </a:defRPr>
            </a:lvl1pPr>
          </a:lstStyle>
          <a:p>
            <a:pPr>
              <a:defRPr/>
            </a:pPr>
            <a:fld id="{91E4E4D2-662F-432A-B325-6FD0E048A934}" type="datetimeFigureOut">
              <a:rPr lang="en-US">
                <a:solidFill>
                  <a:prstClr val="black"/>
                </a:solidFill>
              </a:rPr>
              <a:pPr>
                <a:defRPr/>
              </a:pPr>
              <a:t>3/31/2018</a:t>
            </a:fld>
            <a:endParaRPr lang="en-US">
              <a:solidFill>
                <a:prstClr val="black"/>
              </a:solidFill>
            </a:endParaRPr>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lvl1pPr eaLnBrk="1" fontAlgn="auto" hangingPunct="1">
              <a:spcBef>
                <a:spcPts val="0"/>
              </a:spcBef>
              <a:spcAft>
                <a:spcPts val="0"/>
              </a:spcAft>
              <a:defRPr>
                <a:latin typeface="+mn-lt"/>
                <a:cs typeface="+mn-cs"/>
              </a:defRPr>
            </a:lvl1pPr>
          </a:lstStyle>
          <a:p>
            <a:pPr>
              <a:defRPr/>
            </a:pPr>
            <a:endParaRPr lang="en-US">
              <a:solidFill>
                <a:prstClr val="black"/>
              </a:solidFill>
            </a:endParaRPr>
          </a:p>
        </p:txBody>
      </p:sp>
      <p:sp>
        <p:nvSpPr>
          <p:cNvPr id="7" name="Slide Number Placeholder 6"/>
          <p:cNvSpPr>
            <a:spLocks noGrp="1"/>
          </p:cNvSpPr>
          <p:nvPr>
            <p:ph type="sldNum" sz="quarter" idx="12"/>
          </p:nvPr>
        </p:nvSpPr>
        <p:spPr>
          <a:xfrm>
            <a:off x="6553200" y="6356350"/>
            <a:ext cx="2133600" cy="365125"/>
          </a:xfrm>
          <a:prstGeom prst="rect">
            <a:avLst/>
          </a:prstGeom>
        </p:spPr>
        <p:txBody>
          <a:bodyPr vert="horz" wrap="square" lIns="91440" tIns="45720" rIns="91440" bIns="45720" numCol="1" anchor="t" anchorCtr="0" compatLnSpc="1">
            <a:prstTxWarp prst="textNoShape">
              <a:avLst/>
            </a:prstTxWarp>
          </a:bodyPr>
          <a:lstStyle>
            <a:lvl1pPr eaLnBrk="1" hangingPunct="1">
              <a:defRPr/>
            </a:lvl1pPr>
          </a:lstStyle>
          <a:p>
            <a:pPr fontAlgn="base">
              <a:spcBef>
                <a:spcPct val="0"/>
              </a:spcBef>
              <a:spcAft>
                <a:spcPct val="0"/>
              </a:spcAft>
            </a:pPr>
            <a:fld id="{13901041-5BDE-4D01-B851-7CF3F46B8658}" type="slidenum">
              <a:rPr lang="en-US" altLang="en-US">
                <a:solidFill>
                  <a:prstClr val="black"/>
                </a:solidFill>
                <a:cs typeface="Arial" pitchFamily="34" charset="0"/>
              </a:rPr>
              <a:pPr fontAlgn="base">
                <a:spcBef>
                  <a:spcPct val="0"/>
                </a:spcBef>
                <a:spcAft>
                  <a:spcPct val="0"/>
                </a:spcAft>
              </a:pPr>
              <a:t>‹#›</a:t>
            </a:fld>
            <a:endParaRPr lang="en-US" altLang="en-US">
              <a:solidFill>
                <a:prstClr val="black"/>
              </a:solidFill>
              <a:cs typeface="Arial" pitchFamily="34" charset="0"/>
            </a:endParaRPr>
          </a:p>
        </p:txBody>
      </p:sp>
    </p:spTree>
    <p:extLst>
      <p:ext uri="{BB962C8B-B14F-4D97-AF65-F5344CB8AC3E}">
        <p14:creationId xmlns:p14="http://schemas.microsoft.com/office/powerpoint/2010/main" val="223554036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lvl1pPr eaLnBrk="1" fontAlgn="auto" hangingPunct="1">
              <a:spcBef>
                <a:spcPts val="0"/>
              </a:spcBef>
              <a:spcAft>
                <a:spcPts val="0"/>
              </a:spcAft>
              <a:defRPr>
                <a:latin typeface="+mn-lt"/>
                <a:cs typeface="+mn-cs"/>
              </a:defRPr>
            </a:lvl1pPr>
          </a:lstStyle>
          <a:p>
            <a:pPr>
              <a:defRPr/>
            </a:pPr>
            <a:fld id="{0EC3980E-079B-498D-B2C8-6D5CD4787FD5}" type="datetimeFigureOut">
              <a:rPr lang="en-US">
                <a:solidFill>
                  <a:prstClr val="black"/>
                </a:solidFill>
              </a:rPr>
              <a:pPr>
                <a:defRPr/>
              </a:pPr>
              <a:t>3/31/2018</a:t>
            </a:fld>
            <a:endParaRPr lang="en-US">
              <a:solidFill>
                <a:prstClr val="black"/>
              </a:solidFill>
            </a:endParaRPr>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lvl1pPr eaLnBrk="1" fontAlgn="auto" hangingPunct="1">
              <a:spcBef>
                <a:spcPts val="0"/>
              </a:spcBef>
              <a:spcAft>
                <a:spcPts val="0"/>
              </a:spcAft>
              <a:defRPr>
                <a:latin typeface="+mn-lt"/>
                <a:cs typeface="+mn-cs"/>
              </a:defRPr>
            </a:lvl1pPr>
          </a:lstStyle>
          <a:p>
            <a:pPr>
              <a:defRPr/>
            </a:pPr>
            <a:endParaRPr lang="en-US">
              <a:solidFill>
                <a:prstClr val="black"/>
              </a:solidFill>
            </a:endParaRPr>
          </a:p>
        </p:txBody>
      </p:sp>
      <p:sp>
        <p:nvSpPr>
          <p:cNvPr id="7" name="Slide Number Placeholder 6"/>
          <p:cNvSpPr>
            <a:spLocks noGrp="1"/>
          </p:cNvSpPr>
          <p:nvPr>
            <p:ph type="sldNum" sz="quarter" idx="12"/>
          </p:nvPr>
        </p:nvSpPr>
        <p:spPr>
          <a:xfrm>
            <a:off x="6553200" y="6356350"/>
            <a:ext cx="2133600" cy="365125"/>
          </a:xfrm>
          <a:prstGeom prst="rect">
            <a:avLst/>
          </a:prstGeom>
        </p:spPr>
        <p:txBody>
          <a:bodyPr vert="horz" wrap="square" lIns="91440" tIns="45720" rIns="91440" bIns="45720" numCol="1" anchor="t" anchorCtr="0" compatLnSpc="1">
            <a:prstTxWarp prst="textNoShape">
              <a:avLst/>
            </a:prstTxWarp>
          </a:bodyPr>
          <a:lstStyle>
            <a:lvl1pPr eaLnBrk="1" hangingPunct="1">
              <a:defRPr/>
            </a:lvl1pPr>
          </a:lstStyle>
          <a:p>
            <a:pPr fontAlgn="base">
              <a:spcBef>
                <a:spcPct val="0"/>
              </a:spcBef>
              <a:spcAft>
                <a:spcPct val="0"/>
              </a:spcAft>
            </a:pPr>
            <a:fld id="{8BD99614-650B-4D84-A74C-3DBB22381527}" type="slidenum">
              <a:rPr lang="en-US" altLang="en-US">
                <a:solidFill>
                  <a:prstClr val="black"/>
                </a:solidFill>
                <a:cs typeface="Arial" pitchFamily="34" charset="0"/>
              </a:rPr>
              <a:pPr fontAlgn="base">
                <a:spcBef>
                  <a:spcPct val="0"/>
                </a:spcBef>
                <a:spcAft>
                  <a:spcPct val="0"/>
                </a:spcAft>
              </a:pPr>
              <a:t>‹#›</a:t>
            </a:fld>
            <a:endParaRPr lang="en-US" altLang="en-US">
              <a:solidFill>
                <a:prstClr val="black"/>
              </a:solidFill>
              <a:cs typeface="Arial" pitchFamily="34" charset="0"/>
            </a:endParaRPr>
          </a:p>
        </p:txBody>
      </p:sp>
    </p:spTree>
    <p:extLst>
      <p:ext uri="{BB962C8B-B14F-4D97-AF65-F5344CB8AC3E}">
        <p14:creationId xmlns:p14="http://schemas.microsoft.com/office/powerpoint/2010/main" val="200935292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0"/>
            <a:ext cx="2133600" cy="365125"/>
          </a:xfrm>
          <a:prstGeom prst="rect">
            <a:avLst/>
          </a:prstGeom>
        </p:spPr>
        <p:txBody>
          <a:bodyPr/>
          <a:lstStyle>
            <a:lvl1pPr eaLnBrk="1" fontAlgn="auto" hangingPunct="1">
              <a:spcBef>
                <a:spcPts val="0"/>
              </a:spcBef>
              <a:spcAft>
                <a:spcPts val="0"/>
              </a:spcAft>
              <a:defRPr>
                <a:latin typeface="+mn-lt"/>
                <a:cs typeface="+mn-cs"/>
              </a:defRPr>
            </a:lvl1pPr>
          </a:lstStyle>
          <a:p>
            <a:pPr>
              <a:defRPr/>
            </a:pPr>
            <a:fld id="{B6ABDDFE-467E-43EB-9298-6D3BE9981BBC}" type="datetimeFigureOut">
              <a:rPr lang="en-US">
                <a:solidFill>
                  <a:prstClr val="black"/>
                </a:solidFill>
              </a:rPr>
              <a:pPr>
                <a:defRPr/>
              </a:pPr>
              <a:t>3/31/2018</a:t>
            </a:fld>
            <a:endParaRPr lang="en-US">
              <a:solidFill>
                <a:prstClr val="black"/>
              </a:solidFill>
            </a:endParaRPr>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lvl1pPr eaLnBrk="1" fontAlgn="auto" hangingPunct="1">
              <a:spcBef>
                <a:spcPts val="0"/>
              </a:spcBef>
              <a:spcAft>
                <a:spcPts val="0"/>
              </a:spcAft>
              <a:defRPr>
                <a:latin typeface="+mn-lt"/>
                <a:cs typeface="+mn-cs"/>
              </a:defRPr>
            </a:lvl1pPr>
          </a:lstStyle>
          <a:p>
            <a:pPr>
              <a:defRPr/>
            </a:pPr>
            <a:endParaRPr lang="en-US">
              <a:solidFill>
                <a:prstClr val="black"/>
              </a:solidFill>
            </a:endParaRPr>
          </a:p>
        </p:txBody>
      </p:sp>
      <p:sp>
        <p:nvSpPr>
          <p:cNvPr id="6" name="Slide Number Placeholder 5"/>
          <p:cNvSpPr>
            <a:spLocks noGrp="1"/>
          </p:cNvSpPr>
          <p:nvPr>
            <p:ph type="sldNum" sz="quarter" idx="12"/>
          </p:nvPr>
        </p:nvSpPr>
        <p:spPr>
          <a:xfrm>
            <a:off x="6553200" y="6356350"/>
            <a:ext cx="2133600" cy="365125"/>
          </a:xfrm>
          <a:prstGeom prst="rect">
            <a:avLst/>
          </a:prstGeom>
        </p:spPr>
        <p:txBody>
          <a:bodyPr vert="horz" wrap="square" lIns="91440" tIns="45720" rIns="91440" bIns="45720" numCol="1" anchor="t" anchorCtr="0" compatLnSpc="1">
            <a:prstTxWarp prst="textNoShape">
              <a:avLst/>
            </a:prstTxWarp>
          </a:bodyPr>
          <a:lstStyle>
            <a:lvl1pPr eaLnBrk="1" hangingPunct="1">
              <a:defRPr/>
            </a:lvl1pPr>
          </a:lstStyle>
          <a:p>
            <a:pPr fontAlgn="base">
              <a:spcBef>
                <a:spcPct val="0"/>
              </a:spcBef>
              <a:spcAft>
                <a:spcPct val="0"/>
              </a:spcAft>
            </a:pPr>
            <a:fld id="{A21F7407-C3D2-48D3-8E10-2F47307AC81D}" type="slidenum">
              <a:rPr lang="en-US" altLang="en-US">
                <a:solidFill>
                  <a:prstClr val="black"/>
                </a:solidFill>
                <a:cs typeface="Arial" pitchFamily="34" charset="0"/>
              </a:rPr>
              <a:pPr fontAlgn="base">
                <a:spcBef>
                  <a:spcPct val="0"/>
                </a:spcBef>
                <a:spcAft>
                  <a:spcPct val="0"/>
                </a:spcAft>
              </a:pPr>
              <a:t>‹#›</a:t>
            </a:fld>
            <a:endParaRPr lang="en-US" altLang="en-US">
              <a:solidFill>
                <a:prstClr val="black"/>
              </a:solidFill>
              <a:cs typeface="Arial" pitchFamily="34" charset="0"/>
            </a:endParaRPr>
          </a:p>
        </p:txBody>
      </p:sp>
    </p:spTree>
    <p:extLst>
      <p:ext uri="{BB962C8B-B14F-4D97-AF65-F5344CB8AC3E}">
        <p14:creationId xmlns:p14="http://schemas.microsoft.com/office/powerpoint/2010/main" val="313396844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0"/>
            <a:ext cx="2133600" cy="365125"/>
          </a:xfrm>
          <a:prstGeom prst="rect">
            <a:avLst/>
          </a:prstGeom>
        </p:spPr>
        <p:txBody>
          <a:bodyPr/>
          <a:lstStyle>
            <a:lvl1pPr eaLnBrk="1" fontAlgn="auto" hangingPunct="1">
              <a:spcBef>
                <a:spcPts val="0"/>
              </a:spcBef>
              <a:spcAft>
                <a:spcPts val="0"/>
              </a:spcAft>
              <a:defRPr>
                <a:latin typeface="+mn-lt"/>
                <a:cs typeface="+mn-cs"/>
              </a:defRPr>
            </a:lvl1pPr>
          </a:lstStyle>
          <a:p>
            <a:pPr>
              <a:defRPr/>
            </a:pPr>
            <a:fld id="{A087FDB9-067E-4D78-A878-6C335FD12911}" type="datetimeFigureOut">
              <a:rPr lang="en-US">
                <a:solidFill>
                  <a:prstClr val="black"/>
                </a:solidFill>
              </a:rPr>
              <a:pPr>
                <a:defRPr/>
              </a:pPr>
              <a:t>3/31/2018</a:t>
            </a:fld>
            <a:endParaRPr lang="en-US">
              <a:solidFill>
                <a:prstClr val="black"/>
              </a:solidFill>
            </a:endParaRPr>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lvl1pPr eaLnBrk="1" fontAlgn="auto" hangingPunct="1">
              <a:spcBef>
                <a:spcPts val="0"/>
              </a:spcBef>
              <a:spcAft>
                <a:spcPts val="0"/>
              </a:spcAft>
              <a:defRPr>
                <a:latin typeface="+mn-lt"/>
                <a:cs typeface="+mn-cs"/>
              </a:defRPr>
            </a:lvl1pPr>
          </a:lstStyle>
          <a:p>
            <a:pPr>
              <a:defRPr/>
            </a:pPr>
            <a:endParaRPr lang="en-US">
              <a:solidFill>
                <a:prstClr val="black"/>
              </a:solidFill>
            </a:endParaRPr>
          </a:p>
        </p:txBody>
      </p:sp>
      <p:sp>
        <p:nvSpPr>
          <p:cNvPr id="6" name="Slide Number Placeholder 5"/>
          <p:cNvSpPr>
            <a:spLocks noGrp="1"/>
          </p:cNvSpPr>
          <p:nvPr>
            <p:ph type="sldNum" sz="quarter" idx="12"/>
          </p:nvPr>
        </p:nvSpPr>
        <p:spPr>
          <a:xfrm>
            <a:off x="6553200" y="6356350"/>
            <a:ext cx="2133600" cy="365125"/>
          </a:xfrm>
          <a:prstGeom prst="rect">
            <a:avLst/>
          </a:prstGeom>
        </p:spPr>
        <p:txBody>
          <a:bodyPr vert="horz" wrap="square" lIns="91440" tIns="45720" rIns="91440" bIns="45720" numCol="1" anchor="t" anchorCtr="0" compatLnSpc="1">
            <a:prstTxWarp prst="textNoShape">
              <a:avLst/>
            </a:prstTxWarp>
          </a:bodyPr>
          <a:lstStyle>
            <a:lvl1pPr eaLnBrk="1" hangingPunct="1">
              <a:defRPr/>
            </a:lvl1pPr>
          </a:lstStyle>
          <a:p>
            <a:pPr fontAlgn="base">
              <a:spcBef>
                <a:spcPct val="0"/>
              </a:spcBef>
              <a:spcAft>
                <a:spcPct val="0"/>
              </a:spcAft>
            </a:pPr>
            <a:fld id="{57FFBB65-D96C-4B4F-AE40-390B1227DFAE}" type="slidenum">
              <a:rPr lang="en-US" altLang="en-US">
                <a:solidFill>
                  <a:prstClr val="black"/>
                </a:solidFill>
                <a:cs typeface="Arial" pitchFamily="34" charset="0"/>
              </a:rPr>
              <a:pPr fontAlgn="base">
                <a:spcBef>
                  <a:spcPct val="0"/>
                </a:spcBef>
                <a:spcAft>
                  <a:spcPct val="0"/>
                </a:spcAft>
              </a:pPr>
              <a:t>‹#›</a:t>
            </a:fld>
            <a:endParaRPr lang="en-US" altLang="en-US">
              <a:solidFill>
                <a:prstClr val="black"/>
              </a:solidFill>
              <a:cs typeface="Arial" pitchFamily="34" charset="0"/>
            </a:endParaRPr>
          </a:p>
        </p:txBody>
      </p:sp>
    </p:spTree>
    <p:extLst>
      <p:ext uri="{BB962C8B-B14F-4D97-AF65-F5344CB8AC3E}">
        <p14:creationId xmlns:p14="http://schemas.microsoft.com/office/powerpoint/2010/main" val="329804529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57200" y="4191000"/>
            <a:ext cx="8534400" cy="1362075"/>
          </a:xfrm>
          <a:gradFill flip="none" rotWithShape="1">
            <a:gsLst>
              <a:gs pos="0">
                <a:schemeClr val="accent5">
                  <a:lumMod val="50000"/>
                  <a:tint val="66000"/>
                  <a:satMod val="160000"/>
                </a:schemeClr>
              </a:gs>
              <a:gs pos="50000">
                <a:schemeClr val="accent5">
                  <a:lumMod val="50000"/>
                  <a:tint val="44500"/>
                  <a:satMod val="160000"/>
                </a:schemeClr>
              </a:gs>
              <a:gs pos="100000">
                <a:schemeClr val="accent5">
                  <a:lumMod val="50000"/>
                  <a:tint val="23500"/>
                  <a:satMod val="160000"/>
                </a:schemeClr>
              </a:gs>
            </a:gsLst>
            <a:lin ang="16200000" scaled="1"/>
            <a:tileRect/>
          </a:gradFill>
        </p:spPr>
        <p:txBody>
          <a:bodyPr anchor="t"/>
          <a:lstStyle>
            <a:lvl1pPr algn="l">
              <a:defRPr sz="4000" b="1" cap="all"/>
            </a:lvl1pPr>
          </a:lstStyle>
          <a:p>
            <a:r>
              <a:rPr lang="en-US" dirty="0"/>
              <a:t>Click to edit Master title style</a:t>
            </a:r>
          </a:p>
        </p:txBody>
      </p:sp>
      <p:sp>
        <p:nvSpPr>
          <p:cNvPr id="3" name="Text Placeholder 2"/>
          <p:cNvSpPr>
            <a:spLocks noGrp="1"/>
          </p:cNvSpPr>
          <p:nvPr>
            <p:ph type="body" idx="1"/>
          </p:nvPr>
        </p:nvSpPr>
        <p:spPr>
          <a:xfrm>
            <a:off x="457200" y="2667000"/>
            <a:ext cx="8534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Click to edit Master text styles</a:t>
            </a:r>
          </a:p>
        </p:txBody>
      </p:sp>
    </p:spTree>
    <p:extLst>
      <p:ext uri="{BB962C8B-B14F-4D97-AF65-F5344CB8AC3E}">
        <p14:creationId xmlns:p14="http://schemas.microsoft.com/office/powerpoint/2010/main" val="84057472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457200"/>
            <a:ext cx="8229600" cy="762000"/>
          </a:xfrm>
        </p:spPr>
        <p:txBody>
          <a:bodyPr/>
          <a:lstStyle/>
          <a:p>
            <a:r>
              <a:rPr lang="en-US"/>
              <a:t>Click to edit Master title style</a:t>
            </a:r>
          </a:p>
        </p:txBody>
      </p:sp>
      <p:sp>
        <p:nvSpPr>
          <p:cNvPr id="3" name="Content Placeholder 2"/>
          <p:cNvSpPr>
            <a:spLocks noGrp="1"/>
          </p:cNvSpPr>
          <p:nvPr>
            <p:ph idx="1"/>
          </p:nvPr>
        </p:nvSpPr>
        <p:spPr>
          <a:xfrm>
            <a:off x="457200" y="1295400"/>
            <a:ext cx="8458200" cy="5181600"/>
          </a:xfrm>
        </p:spPr>
        <p:txBody>
          <a:bodyPr/>
          <a:lstStyle/>
          <a:p>
            <a:pPr lvl="0"/>
            <a:r>
              <a:rPr lang="en-US" dirty="0"/>
              <a:t>Click to edit Master text styles</a:t>
            </a:r>
          </a:p>
          <a:p>
            <a:pPr lvl="2"/>
            <a:r>
              <a:rPr lang="en-US" dirty="0"/>
              <a:t>Second level</a:t>
            </a:r>
          </a:p>
          <a:p>
            <a:pPr lvl="3"/>
            <a:r>
              <a:rPr lang="en-US" dirty="0"/>
              <a:t>third level</a:t>
            </a:r>
          </a:p>
        </p:txBody>
      </p:sp>
      <p:sp>
        <p:nvSpPr>
          <p:cNvPr id="4" name="Date Placeholder 3"/>
          <p:cNvSpPr>
            <a:spLocks noGrp="1"/>
          </p:cNvSpPr>
          <p:nvPr>
            <p:ph type="dt" sz="half" idx="10"/>
          </p:nvPr>
        </p:nvSpPr>
        <p:spPr>
          <a:xfrm>
            <a:off x="457200" y="6356350"/>
            <a:ext cx="2133600" cy="365125"/>
          </a:xfrm>
          <a:prstGeom prst="rect">
            <a:avLst/>
          </a:prstGeom>
        </p:spPr>
        <p:txBody>
          <a:bodyPr/>
          <a:lstStyle>
            <a:lvl1pPr eaLnBrk="1" fontAlgn="auto" hangingPunct="1">
              <a:spcBef>
                <a:spcPts val="0"/>
              </a:spcBef>
              <a:spcAft>
                <a:spcPts val="0"/>
              </a:spcAft>
              <a:defRPr>
                <a:latin typeface="+mn-lt"/>
                <a:cs typeface="+mn-cs"/>
              </a:defRPr>
            </a:lvl1pPr>
          </a:lstStyle>
          <a:p>
            <a:pPr>
              <a:defRPr/>
            </a:pPr>
            <a:fld id="{1E641009-F7FC-4C00-BAFE-FD7E1247E32C}" type="datetimeFigureOut">
              <a:rPr lang="en-US">
                <a:solidFill>
                  <a:prstClr val="black"/>
                </a:solidFill>
              </a:rPr>
              <a:pPr>
                <a:defRPr/>
              </a:pPr>
              <a:t>3/31/2018</a:t>
            </a:fld>
            <a:endParaRPr lang="en-US">
              <a:solidFill>
                <a:prstClr val="black"/>
              </a:solidFill>
            </a:endParaRPr>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lvl1pPr eaLnBrk="1" fontAlgn="auto" hangingPunct="1">
              <a:spcBef>
                <a:spcPts val="0"/>
              </a:spcBef>
              <a:spcAft>
                <a:spcPts val="0"/>
              </a:spcAft>
              <a:defRPr>
                <a:latin typeface="+mn-lt"/>
                <a:cs typeface="+mn-cs"/>
              </a:defRPr>
            </a:lvl1pPr>
          </a:lstStyle>
          <a:p>
            <a:pPr>
              <a:defRPr/>
            </a:pPr>
            <a:endParaRPr lang="en-US">
              <a:solidFill>
                <a:prstClr val="black"/>
              </a:solidFill>
            </a:endParaRPr>
          </a:p>
        </p:txBody>
      </p:sp>
      <p:sp>
        <p:nvSpPr>
          <p:cNvPr id="6" name="Slide Number Placeholder 5"/>
          <p:cNvSpPr>
            <a:spLocks noGrp="1"/>
          </p:cNvSpPr>
          <p:nvPr>
            <p:ph type="sldNum" sz="quarter" idx="12"/>
          </p:nvPr>
        </p:nvSpPr>
        <p:spPr>
          <a:xfrm>
            <a:off x="6553200" y="6356350"/>
            <a:ext cx="2133600" cy="365125"/>
          </a:xfrm>
          <a:prstGeom prst="rect">
            <a:avLst/>
          </a:prstGeom>
        </p:spPr>
        <p:txBody>
          <a:bodyPr vert="horz" wrap="square" lIns="91440" tIns="45720" rIns="91440" bIns="45720" numCol="1" anchor="t" anchorCtr="0" compatLnSpc="1">
            <a:prstTxWarp prst="textNoShape">
              <a:avLst/>
            </a:prstTxWarp>
          </a:bodyPr>
          <a:lstStyle>
            <a:lvl1pPr eaLnBrk="1" hangingPunct="1">
              <a:defRPr/>
            </a:lvl1pPr>
          </a:lstStyle>
          <a:p>
            <a:pPr fontAlgn="base">
              <a:spcBef>
                <a:spcPct val="0"/>
              </a:spcBef>
              <a:spcAft>
                <a:spcPct val="0"/>
              </a:spcAft>
            </a:pPr>
            <a:fld id="{78E85525-3A25-4793-A6D2-619868B782BF}" type="slidenum">
              <a:rPr lang="en-US" altLang="en-US">
                <a:solidFill>
                  <a:prstClr val="black"/>
                </a:solidFill>
                <a:cs typeface="Arial" pitchFamily="34" charset="0"/>
              </a:rPr>
              <a:pPr fontAlgn="base">
                <a:spcBef>
                  <a:spcPct val="0"/>
                </a:spcBef>
                <a:spcAft>
                  <a:spcPct val="0"/>
                </a:spcAft>
              </a:pPr>
              <a:t>‹#›</a:t>
            </a:fld>
            <a:endParaRPr lang="en-US" altLang="en-US">
              <a:solidFill>
                <a:prstClr val="black"/>
              </a:solidFill>
              <a:cs typeface="Arial" pitchFamily="34" charset="0"/>
            </a:endParaRPr>
          </a:p>
        </p:txBody>
      </p:sp>
    </p:spTree>
    <p:extLst>
      <p:ext uri="{BB962C8B-B14F-4D97-AF65-F5344CB8AC3E}">
        <p14:creationId xmlns:p14="http://schemas.microsoft.com/office/powerpoint/2010/main" val="21914153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457200" y="6356350"/>
            <a:ext cx="2133600" cy="365125"/>
          </a:xfrm>
          <a:prstGeom prst="rect">
            <a:avLst/>
          </a:prstGeom>
        </p:spPr>
        <p:txBody>
          <a:bodyPr/>
          <a:lstStyle>
            <a:lvl1pPr eaLnBrk="1" fontAlgn="auto" hangingPunct="1">
              <a:spcBef>
                <a:spcPts val="0"/>
              </a:spcBef>
              <a:spcAft>
                <a:spcPts val="0"/>
              </a:spcAft>
              <a:defRPr>
                <a:latin typeface="+mn-lt"/>
                <a:cs typeface="+mn-cs"/>
              </a:defRPr>
            </a:lvl1pPr>
          </a:lstStyle>
          <a:p>
            <a:pPr>
              <a:defRPr/>
            </a:pPr>
            <a:fld id="{7A6D1ABA-3D8B-488C-B94A-2258155E4387}" type="datetimeFigureOut">
              <a:rPr lang="en-US">
                <a:solidFill>
                  <a:prstClr val="black"/>
                </a:solidFill>
              </a:rPr>
              <a:pPr>
                <a:defRPr/>
              </a:pPr>
              <a:t>3/31/2018</a:t>
            </a:fld>
            <a:endParaRPr lang="en-US">
              <a:solidFill>
                <a:prstClr val="black"/>
              </a:solidFill>
            </a:endParaRPr>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lvl1pPr eaLnBrk="1" fontAlgn="auto" hangingPunct="1">
              <a:spcBef>
                <a:spcPts val="0"/>
              </a:spcBef>
              <a:spcAft>
                <a:spcPts val="0"/>
              </a:spcAft>
              <a:defRPr>
                <a:latin typeface="+mn-lt"/>
                <a:cs typeface="+mn-cs"/>
              </a:defRPr>
            </a:lvl1pPr>
          </a:lstStyle>
          <a:p>
            <a:pPr>
              <a:defRPr/>
            </a:pPr>
            <a:endParaRPr lang="en-US">
              <a:solidFill>
                <a:prstClr val="black"/>
              </a:solidFill>
            </a:endParaRPr>
          </a:p>
        </p:txBody>
      </p:sp>
      <p:sp>
        <p:nvSpPr>
          <p:cNvPr id="7" name="Slide Number Placeholder 6"/>
          <p:cNvSpPr>
            <a:spLocks noGrp="1"/>
          </p:cNvSpPr>
          <p:nvPr>
            <p:ph type="sldNum" sz="quarter" idx="12"/>
          </p:nvPr>
        </p:nvSpPr>
        <p:spPr>
          <a:xfrm>
            <a:off x="6553200" y="6356350"/>
            <a:ext cx="2133600" cy="365125"/>
          </a:xfrm>
          <a:prstGeom prst="rect">
            <a:avLst/>
          </a:prstGeom>
        </p:spPr>
        <p:txBody>
          <a:bodyPr vert="horz" wrap="square" lIns="91440" tIns="45720" rIns="91440" bIns="45720" numCol="1" anchor="t" anchorCtr="0" compatLnSpc="1">
            <a:prstTxWarp prst="textNoShape">
              <a:avLst/>
            </a:prstTxWarp>
          </a:bodyPr>
          <a:lstStyle>
            <a:lvl1pPr eaLnBrk="1" hangingPunct="1">
              <a:defRPr/>
            </a:lvl1pPr>
          </a:lstStyle>
          <a:p>
            <a:pPr fontAlgn="base">
              <a:spcBef>
                <a:spcPct val="0"/>
              </a:spcBef>
              <a:spcAft>
                <a:spcPct val="0"/>
              </a:spcAft>
            </a:pPr>
            <a:fld id="{B007BED4-8B65-437C-92A8-8DA4F2B2BB9D}" type="slidenum">
              <a:rPr lang="en-US" altLang="en-US">
                <a:solidFill>
                  <a:prstClr val="black"/>
                </a:solidFill>
                <a:cs typeface="Arial" pitchFamily="34" charset="0"/>
              </a:rPr>
              <a:pPr fontAlgn="base">
                <a:spcBef>
                  <a:spcPct val="0"/>
                </a:spcBef>
                <a:spcAft>
                  <a:spcPct val="0"/>
                </a:spcAft>
              </a:pPr>
              <a:t>‹#›</a:t>
            </a:fld>
            <a:endParaRPr lang="en-US" altLang="en-US">
              <a:solidFill>
                <a:prstClr val="black"/>
              </a:solidFill>
              <a:cs typeface="Arial" pitchFamily="34" charset="0"/>
            </a:endParaRPr>
          </a:p>
        </p:txBody>
      </p:sp>
    </p:spTree>
    <p:extLst>
      <p:ext uri="{BB962C8B-B14F-4D97-AF65-F5344CB8AC3E}">
        <p14:creationId xmlns:p14="http://schemas.microsoft.com/office/powerpoint/2010/main" val="902367444"/>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a:xfrm>
            <a:off x="457200" y="6356350"/>
            <a:ext cx="2133600" cy="365125"/>
          </a:xfrm>
          <a:prstGeom prst="rect">
            <a:avLst/>
          </a:prstGeom>
        </p:spPr>
        <p:txBody>
          <a:bodyPr/>
          <a:lstStyle>
            <a:lvl1pPr eaLnBrk="1" fontAlgn="auto" hangingPunct="1">
              <a:spcBef>
                <a:spcPts val="0"/>
              </a:spcBef>
              <a:spcAft>
                <a:spcPts val="0"/>
              </a:spcAft>
              <a:defRPr>
                <a:latin typeface="+mn-lt"/>
                <a:cs typeface="+mn-cs"/>
              </a:defRPr>
            </a:lvl1pPr>
          </a:lstStyle>
          <a:p>
            <a:pPr>
              <a:defRPr/>
            </a:pPr>
            <a:fld id="{827114EA-2CC5-4482-884F-3D006FB74445}" type="datetimeFigureOut">
              <a:rPr lang="en-US">
                <a:solidFill>
                  <a:prstClr val="black"/>
                </a:solidFill>
              </a:rPr>
              <a:pPr>
                <a:defRPr/>
              </a:pPr>
              <a:t>3/31/2018</a:t>
            </a:fld>
            <a:endParaRPr lang="en-US">
              <a:solidFill>
                <a:prstClr val="black"/>
              </a:solidFill>
            </a:endParaRPr>
          </a:p>
        </p:txBody>
      </p:sp>
      <p:sp>
        <p:nvSpPr>
          <p:cNvPr id="8" name="Footer Placeholder 7"/>
          <p:cNvSpPr>
            <a:spLocks noGrp="1"/>
          </p:cNvSpPr>
          <p:nvPr>
            <p:ph type="ftr" sz="quarter" idx="11"/>
          </p:nvPr>
        </p:nvSpPr>
        <p:spPr>
          <a:xfrm>
            <a:off x="3124200" y="6356350"/>
            <a:ext cx="2895600" cy="365125"/>
          </a:xfrm>
          <a:prstGeom prst="rect">
            <a:avLst/>
          </a:prstGeom>
        </p:spPr>
        <p:txBody>
          <a:bodyPr/>
          <a:lstStyle>
            <a:lvl1pPr eaLnBrk="1" fontAlgn="auto" hangingPunct="1">
              <a:spcBef>
                <a:spcPts val="0"/>
              </a:spcBef>
              <a:spcAft>
                <a:spcPts val="0"/>
              </a:spcAft>
              <a:defRPr>
                <a:latin typeface="+mn-lt"/>
                <a:cs typeface="+mn-cs"/>
              </a:defRPr>
            </a:lvl1pPr>
          </a:lstStyle>
          <a:p>
            <a:pPr>
              <a:defRPr/>
            </a:pPr>
            <a:endParaRPr lang="en-US">
              <a:solidFill>
                <a:prstClr val="black"/>
              </a:solidFill>
            </a:endParaRPr>
          </a:p>
        </p:txBody>
      </p:sp>
      <p:sp>
        <p:nvSpPr>
          <p:cNvPr id="9" name="Slide Number Placeholder 8"/>
          <p:cNvSpPr>
            <a:spLocks noGrp="1"/>
          </p:cNvSpPr>
          <p:nvPr>
            <p:ph type="sldNum" sz="quarter" idx="12"/>
          </p:nvPr>
        </p:nvSpPr>
        <p:spPr>
          <a:xfrm>
            <a:off x="6553200" y="6356350"/>
            <a:ext cx="2133600" cy="365125"/>
          </a:xfrm>
          <a:prstGeom prst="rect">
            <a:avLst/>
          </a:prstGeom>
        </p:spPr>
        <p:txBody>
          <a:bodyPr vert="horz" wrap="square" lIns="91440" tIns="45720" rIns="91440" bIns="45720" numCol="1" anchor="t" anchorCtr="0" compatLnSpc="1">
            <a:prstTxWarp prst="textNoShape">
              <a:avLst/>
            </a:prstTxWarp>
          </a:bodyPr>
          <a:lstStyle>
            <a:lvl1pPr eaLnBrk="1" hangingPunct="1">
              <a:defRPr/>
            </a:lvl1pPr>
          </a:lstStyle>
          <a:p>
            <a:pPr fontAlgn="base">
              <a:spcBef>
                <a:spcPct val="0"/>
              </a:spcBef>
              <a:spcAft>
                <a:spcPct val="0"/>
              </a:spcAft>
            </a:pPr>
            <a:fld id="{C12C8D80-2261-4276-9C55-F5E458578511}" type="slidenum">
              <a:rPr lang="en-US" altLang="en-US">
                <a:solidFill>
                  <a:prstClr val="black"/>
                </a:solidFill>
                <a:cs typeface="Arial" pitchFamily="34" charset="0"/>
              </a:rPr>
              <a:pPr fontAlgn="base">
                <a:spcBef>
                  <a:spcPct val="0"/>
                </a:spcBef>
                <a:spcAft>
                  <a:spcPct val="0"/>
                </a:spcAft>
              </a:pPr>
              <a:t>‹#›</a:t>
            </a:fld>
            <a:endParaRPr lang="en-US" altLang="en-US">
              <a:solidFill>
                <a:prstClr val="black"/>
              </a:solidFill>
              <a:cs typeface="Arial" pitchFamily="34" charset="0"/>
            </a:endParaRPr>
          </a:p>
        </p:txBody>
      </p:sp>
    </p:spTree>
    <p:extLst>
      <p:ext uri="{BB962C8B-B14F-4D97-AF65-F5344CB8AC3E}">
        <p14:creationId xmlns:p14="http://schemas.microsoft.com/office/powerpoint/2010/main" val="1646608369"/>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a:xfrm>
            <a:off x="457200" y="6356350"/>
            <a:ext cx="2133600" cy="365125"/>
          </a:xfrm>
          <a:prstGeom prst="rect">
            <a:avLst/>
          </a:prstGeom>
        </p:spPr>
        <p:txBody>
          <a:bodyPr/>
          <a:lstStyle>
            <a:lvl1pPr eaLnBrk="1" fontAlgn="auto" hangingPunct="1">
              <a:spcBef>
                <a:spcPts val="0"/>
              </a:spcBef>
              <a:spcAft>
                <a:spcPts val="0"/>
              </a:spcAft>
              <a:defRPr>
                <a:latin typeface="+mn-lt"/>
                <a:cs typeface="+mn-cs"/>
              </a:defRPr>
            </a:lvl1pPr>
          </a:lstStyle>
          <a:p>
            <a:pPr>
              <a:defRPr/>
            </a:pPr>
            <a:fld id="{064A5D96-617E-4F06-8ADD-E6E27DB3D8B5}" type="datetimeFigureOut">
              <a:rPr lang="en-US">
                <a:solidFill>
                  <a:prstClr val="black"/>
                </a:solidFill>
              </a:rPr>
              <a:pPr>
                <a:defRPr/>
              </a:pPr>
              <a:t>3/31/2018</a:t>
            </a:fld>
            <a:endParaRPr lang="en-US">
              <a:solidFill>
                <a:prstClr val="black"/>
              </a:solidFill>
            </a:endParaRPr>
          </a:p>
        </p:txBody>
      </p:sp>
      <p:sp>
        <p:nvSpPr>
          <p:cNvPr id="4" name="Footer Placeholder 3"/>
          <p:cNvSpPr>
            <a:spLocks noGrp="1"/>
          </p:cNvSpPr>
          <p:nvPr>
            <p:ph type="ftr" sz="quarter" idx="11"/>
          </p:nvPr>
        </p:nvSpPr>
        <p:spPr>
          <a:xfrm>
            <a:off x="3124200" y="6356350"/>
            <a:ext cx="2895600" cy="365125"/>
          </a:xfrm>
          <a:prstGeom prst="rect">
            <a:avLst/>
          </a:prstGeom>
        </p:spPr>
        <p:txBody>
          <a:bodyPr/>
          <a:lstStyle>
            <a:lvl1pPr eaLnBrk="1" fontAlgn="auto" hangingPunct="1">
              <a:spcBef>
                <a:spcPts val="0"/>
              </a:spcBef>
              <a:spcAft>
                <a:spcPts val="0"/>
              </a:spcAft>
              <a:defRPr>
                <a:latin typeface="+mn-lt"/>
                <a:cs typeface="+mn-cs"/>
              </a:defRPr>
            </a:lvl1pPr>
          </a:lstStyle>
          <a:p>
            <a:pPr>
              <a:defRPr/>
            </a:pPr>
            <a:endParaRPr lang="en-US">
              <a:solidFill>
                <a:prstClr val="black"/>
              </a:solidFill>
            </a:endParaRPr>
          </a:p>
        </p:txBody>
      </p:sp>
      <p:sp>
        <p:nvSpPr>
          <p:cNvPr id="5" name="Slide Number Placeholder 4"/>
          <p:cNvSpPr>
            <a:spLocks noGrp="1"/>
          </p:cNvSpPr>
          <p:nvPr>
            <p:ph type="sldNum" sz="quarter" idx="12"/>
          </p:nvPr>
        </p:nvSpPr>
        <p:spPr>
          <a:xfrm>
            <a:off x="6553200" y="6356350"/>
            <a:ext cx="2133600" cy="365125"/>
          </a:xfrm>
          <a:prstGeom prst="rect">
            <a:avLst/>
          </a:prstGeom>
        </p:spPr>
        <p:txBody>
          <a:bodyPr vert="horz" wrap="square" lIns="91440" tIns="45720" rIns="91440" bIns="45720" numCol="1" anchor="t" anchorCtr="0" compatLnSpc="1">
            <a:prstTxWarp prst="textNoShape">
              <a:avLst/>
            </a:prstTxWarp>
          </a:bodyPr>
          <a:lstStyle>
            <a:lvl1pPr eaLnBrk="1" hangingPunct="1">
              <a:defRPr/>
            </a:lvl1pPr>
          </a:lstStyle>
          <a:p>
            <a:pPr fontAlgn="base">
              <a:spcBef>
                <a:spcPct val="0"/>
              </a:spcBef>
              <a:spcAft>
                <a:spcPct val="0"/>
              </a:spcAft>
            </a:pPr>
            <a:fld id="{5280ACDF-2126-477D-96DA-39C379C7B903}" type="slidenum">
              <a:rPr lang="en-US" altLang="en-US">
                <a:solidFill>
                  <a:prstClr val="black"/>
                </a:solidFill>
                <a:cs typeface="Arial" pitchFamily="34" charset="0"/>
              </a:rPr>
              <a:pPr fontAlgn="base">
                <a:spcBef>
                  <a:spcPct val="0"/>
                </a:spcBef>
                <a:spcAft>
                  <a:spcPct val="0"/>
                </a:spcAft>
              </a:pPr>
              <a:t>‹#›</a:t>
            </a:fld>
            <a:endParaRPr lang="en-US" altLang="en-US">
              <a:solidFill>
                <a:prstClr val="black"/>
              </a:solidFill>
              <a:cs typeface="Arial" pitchFamily="34" charset="0"/>
            </a:endParaRPr>
          </a:p>
        </p:txBody>
      </p:sp>
    </p:spTree>
    <p:extLst>
      <p:ext uri="{BB962C8B-B14F-4D97-AF65-F5344CB8AC3E}">
        <p14:creationId xmlns:p14="http://schemas.microsoft.com/office/powerpoint/2010/main" val="198415586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0"/>
            <a:ext cx="2133600" cy="365125"/>
          </a:xfrm>
          <a:prstGeom prst="rect">
            <a:avLst/>
          </a:prstGeom>
        </p:spPr>
        <p:txBody>
          <a:bodyPr/>
          <a:lstStyle>
            <a:lvl1pPr eaLnBrk="1" fontAlgn="auto" hangingPunct="1">
              <a:spcBef>
                <a:spcPts val="0"/>
              </a:spcBef>
              <a:spcAft>
                <a:spcPts val="0"/>
              </a:spcAft>
              <a:defRPr>
                <a:latin typeface="+mn-lt"/>
                <a:cs typeface="+mn-cs"/>
              </a:defRPr>
            </a:lvl1pPr>
          </a:lstStyle>
          <a:p>
            <a:pPr>
              <a:defRPr/>
            </a:pPr>
            <a:fld id="{0945FD70-F926-4BDA-B5FB-10F2703237EC}" type="datetimeFigureOut">
              <a:rPr lang="en-US">
                <a:solidFill>
                  <a:prstClr val="black"/>
                </a:solidFill>
              </a:rPr>
              <a:pPr>
                <a:defRPr/>
              </a:pPr>
              <a:t>3/31/2018</a:t>
            </a:fld>
            <a:endParaRPr lang="en-US">
              <a:solidFill>
                <a:prstClr val="black"/>
              </a:solidFill>
            </a:endParaRPr>
          </a:p>
        </p:txBody>
      </p:sp>
      <p:sp>
        <p:nvSpPr>
          <p:cNvPr id="3" name="Footer Placeholder 2"/>
          <p:cNvSpPr>
            <a:spLocks noGrp="1"/>
          </p:cNvSpPr>
          <p:nvPr>
            <p:ph type="ftr" sz="quarter" idx="11"/>
          </p:nvPr>
        </p:nvSpPr>
        <p:spPr>
          <a:xfrm>
            <a:off x="3124200" y="6356350"/>
            <a:ext cx="2895600" cy="365125"/>
          </a:xfrm>
          <a:prstGeom prst="rect">
            <a:avLst/>
          </a:prstGeom>
        </p:spPr>
        <p:txBody>
          <a:bodyPr/>
          <a:lstStyle>
            <a:lvl1pPr eaLnBrk="1" fontAlgn="auto" hangingPunct="1">
              <a:spcBef>
                <a:spcPts val="0"/>
              </a:spcBef>
              <a:spcAft>
                <a:spcPts val="0"/>
              </a:spcAft>
              <a:defRPr>
                <a:latin typeface="+mn-lt"/>
                <a:cs typeface="+mn-cs"/>
              </a:defRPr>
            </a:lvl1pPr>
          </a:lstStyle>
          <a:p>
            <a:pPr>
              <a:defRPr/>
            </a:pPr>
            <a:endParaRPr lang="en-US">
              <a:solidFill>
                <a:prstClr val="black"/>
              </a:solidFill>
            </a:endParaRPr>
          </a:p>
        </p:txBody>
      </p:sp>
      <p:sp>
        <p:nvSpPr>
          <p:cNvPr id="4" name="Slide Number Placeholder 3"/>
          <p:cNvSpPr>
            <a:spLocks noGrp="1"/>
          </p:cNvSpPr>
          <p:nvPr>
            <p:ph type="sldNum" sz="quarter" idx="12"/>
          </p:nvPr>
        </p:nvSpPr>
        <p:spPr>
          <a:xfrm>
            <a:off x="6553200" y="6356350"/>
            <a:ext cx="2133600" cy="365125"/>
          </a:xfrm>
          <a:prstGeom prst="rect">
            <a:avLst/>
          </a:prstGeom>
        </p:spPr>
        <p:txBody>
          <a:bodyPr vert="horz" wrap="square" lIns="91440" tIns="45720" rIns="91440" bIns="45720" numCol="1" anchor="t" anchorCtr="0" compatLnSpc="1">
            <a:prstTxWarp prst="textNoShape">
              <a:avLst/>
            </a:prstTxWarp>
          </a:bodyPr>
          <a:lstStyle>
            <a:lvl1pPr eaLnBrk="1" hangingPunct="1">
              <a:defRPr/>
            </a:lvl1pPr>
          </a:lstStyle>
          <a:p>
            <a:pPr fontAlgn="base">
              <a:spcBef>
                <a:spcPct val="0"/>
              </a:spcBef>
              <a:spcAft>
                <a:spcPct val="0"/>
              </a:spcAft>
            </a:pPr>
            <a:fld id="{D834BC90-0EA0-438D-BD44-32074E2CB1C9}" type="slidenum">
              <a:rPr lang="en-US" altLang="en-US">
                <a:solidFill>
                  <a:prstClr val="black"/>
                </a:solidFill>
                <a:cs typeface="Arial" pitchFamily="34" charset="0"/>
              </a:rPr>
              <a:pPr fontAlgn="base">
                <a:spcBef>
                  <a:spcPct val="0"/>
                </a:spcBef>
                <a:spcAft>
                  <a:spcPct val="0"/>
                </a:spcAft>
              </a:pPr>
              <a:t>‹#›</a:t>
            </a:fld>
            <a:endParaRPr lang="en-US" altLang="en-US">
              <a:solidFill>
                <a:prstClr val="black"/>
              </a:solidFill>
              <a:cs typeface="Arial" pitchFamily="34" charset="0"/>
            </a:endParaRPr>
          </a:p>
        </p:txBody>
      </p:sp>
    </p:spTree>
    <p:extLst>
      <p:ext uri="{BB962C8B-B14F-4D97-AF65-F5344CB8AC3E}">
        <p14:creationId xmlns:p14="http://schemas.microsoft.com/office/powerpoint/2010/main" val="667721546"/>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lvl1pPr eaLnBrk="1" fontAlgn="auto" hangingPunct="1">
              <a:spcBef>
                <a:spcPts val="0"/>
              </a:spcBef>
              <a:spcAft>
                <a:spcPts val="0"/>
              </a:spcAft>
              <a:defRPr>
                <a:latin typeface="+mn-lt"/>
                <a:cs typeface="+mn-cs"/>
              </a:defRPr>
            </a:lvl1pPr>
          </a:lstStyle>
          <a:p>
            <a:pPr>
              <a:defRPr/>
            </a:pPr>
            <a:fld id="{91E4E4D2-662F-432A-B325-6FD0E048A934}" type="datetimeFigureOut">
              <a:rPr lang="en-US">
                <a:solidFill>
                  <a:prstClr val="black"/>
                </a:solidFill>
              </a:rPr>
              <a:pPr>
                <a:defRPr/>
              </a:pPr>
              <a:t>3/31/2018</a:t>
            </a:fld>
            <a:endParaRPr lang="en-US">
              <a:solidFill>
                <a:prstClr val="black"/>
              </a:solidFill>
            </a:endParaRPr>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lvl1pPr eaLnBrk="1" fontAlgn="auto" hangingPunct="1">
              <a:spcBef>
                <a:spcPts val="0"/>
              </a:spcBef>
              <a:spcAft>
                <a:spcPts val="0"/>
              </a:spcAft>
              <a:defRPr>
                <a:latin typeface="+mn-lt"/>
                <a:cs typeface="+mn-cs"/>
              </a:defRPr>
            </a:lvl1pPr>
          </a:lstStyle>
          <a:p>
            <a:pPr>
              <a:defRPr/>
            </a:pPr>
            <a:endParaRPr lang="en-US">
              <a:solidFill>
                <a:prstClr val="black"/>
              </a:solidFill>
            </a:endParaRPr>
          </a:p>
        </p:txBody>
      </p:sp>
      <p:sp>
        <p:nvSpPr>
          <p:cNvPr id="7" name="Slide Number Placeholder 6"/>
          <p:cNvSpPr>
            <a:spLocks noGrp="1"/>
          </p:cNvSpPr>
          <p:nvPr>
            <p:ph type="sldNum" sz="quarter" idx="12"/>
          </p:nvPr>
        </p:nvSpPr>
        <p:spPr>
          <a:xfrm>
            <a:off x="6553200" y="6356350"/>
            <a:ext cx="2133600" cy="365125"/>
          </a:xfrm>
          <a:prstGeom prst="rect">
            <a:avLst/>
          </a:prstGeom>
        </p:spPr>
        <p:txBody>
          <a:bodyPr vert="horz" wrap="square" lIns="91440" tIns="45720" rIns="91440" bIns="45720" numCol="1" anchor="t" anchorCtr="0" compatLnSpc="1">
            <a:prstTxWarp prst="textNoShape">
              <a:avLst/>
            </a:prstTxWarp>
          </a:bodyPr>
          <a:lstStyle>
            <a:lvl1pPr eaLnBrk="1" hangingPunct="1">
              <a:defRPr/>
            </a:lvl1pPr>
          </a:lstStyle>
          <a:p>
            <a:pPr fontAlgn="base">
              <a:spcBef>
                <a:spcPct val="0"/>
              </a:spcBef>
              <a:spcAft>
                <a:spcPct val="0"/>
              </a:spcAft>
            </a:pPr>
            <a:fld id="{13901041-5BDE-4D01-B851-7CF3F46B8658}" type="slidenum">
              <a:rPr lang="en-US" altLang="en-US">
                <a:solidFill>
                  <a:prstClr val="black"/>
                </a:solidFill>
                <a:cs typeface="Arial" pitchFamily="34" charset="0"/>
              </a:rPr>
              <a:pPr fontAlgn="base">
                <a:spcBef>
                  <a:spcPct val="0"/>
                </a:spcBef>
                <a:spcAft>
                  <a:spcPct val="0"/>
                </a:spcAft>
              </a:pPr>
              <a:t>‹#›</a:t>
            </a:fld>
            <a:endParaRPr lang="en-US" altLang="en-US">
              <a:solidFill>
                <a:prstClr val="black"/>
              </a:solidFill>
              <a:cs typeface="Arial" pitchFamily="34" charset="0"/>
            </a:endParaRPr>
          </a:p>
        </p:txBody>
      </p:sp>
    </p:spTree>
    <p:extLst>
      <p:ext uri="{BB962C8B-B14F-4D97-AF65-F5344CB8AC3E}">
        <p14:creationId xmlns:p14="http://schemas.microsoft.com/office/powerpoint/2010/main" val="591549231"/>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lvl1pPr eaLnBrk="1" fontAlgn="auto" hangingPunct="1">
              <a:spcBef>
                <a:spcPts val="0"/>
              </a:spcBef>
              <a:spcAft>
                <a:spcPts val="0"/>
              </a:spcAft>
              <a:defRPr>
                <a:latin typeface="+mn-lt"/>
                <a:cs typeface="+mn-cs"/>
              </a:defRPr>
            </a:lvl1pPr>
          </a:lstStyle>
          <a:p>
            <a:pPr>
              <a:defRPr/>
            </a:pPr>
            <a:fld id="{0EC3980E-079B-498D-B2C8-6D5CD4787FD5}" type="datetimeFigureOut">
              <a:rPr lang="en-US">
                <a:solidFill>
                  <a:prstClr val="black"/>
                </a:solidFill>
              </a:rPr>
              <a:pPr>
                <a:defRPr/>
              </a:pPr>
              <a:t>3/31/2018</a:t>
            </a:fld>
            <a:endParaRPr lang="en-US">
              <a:solidFill>
                <a:prstClr val="black"/>
              </a:solidFill>
            </a:endParaRPr>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lvl1pPr eaLnBrk="1" fontAlgn="auto" hangingPunct="1">
              <a:spcBef>
                <a:spcPts val="0"/>
              </a:spcBef>
              <a:spcAft>
                <a:spcPts val="0"/>
              </a:spcAft>
              <a:defRPr>
                <a:latin typeface="+mn-lt"/>
                <a:cs typeface="+mn-cs"/>
              </a:defRPr>
            </a:lvl1pPr>
          </a:lstStyle>
          <a:p>
            <a:pPr>
              <a:defRPr/>
            </a:pPr>
            <a:endParaRPr lang="en-US">
              <a:solidFill>
                <a:prstClr val="black"/>
              </a:solidFill>
            </a:endParaRPr>
          </a:p>
        </p:txBody>
      </p:sp>
      <p:sp>
        <p:nvSpPr>
          <p:cNvPr id="7" name="Slide Number Placeholder 6"/>
          <p:cNvSpPr>
            <a:spLocks noGrp="1"/>
          </p:cNvSpPr>
          <p:nvPr>
            <p:ph type="sldNum" sz="quarter" idx="12"/>
          </p:nvPr>
        </p:nvSpPr>
        <p:spPr>
          <a:xfrm>
            <a:off x="6553200" y="6356350"/>
            <a:ext cx="2133600" cy="365125"/>
          </a:xfrm>
          <a:prstGeom prst="rect">
            <a:avLst/>
          </a:prstGeom>
        </p:spPr>
        <p:txBody>
          <a:bodyPr vert="horz" wrap="square" lIns="91440" tIns="45720" rIns="91440" bIns="45720" numCol="1" anchor="t" anchorCtr="0" compatLnSpc="1">
            <a:prstTxWarp prst="textNoShape">
              <a:avLst/>
            </a:prstTxWarp>
          </a:bodyPr>
          <a:lstStyle>
            <a:lvl1pPr eaLnBrk="1" hangingPunct="1">
              <a:defRPr/>
            </a:lvl1pPr>
          </a:lstStyle>
          <a:p>
            <a:pPr fontAlgn="base">
              <a:spcBef>
                <a:spcPct val="0"/>
              </a:spcBef>
              <a:spcAft>
                <a:spcPct val="0"/>
              </a:spcAft>
            </a:pPr>
            <a:fld id="{8BD99614-650B-4D84-A74C-3DBB22381527}" type="slidenum">
              <a:rPr lang="en-US" altLang="en-US">
                <a:solidFill>
                  <a:prstClr val="black"/>
                </a:solidFill>
                <a:cs typeface="Arial" pitchFamily="34" charset="0"/>
              </a:rPr>
              <a:pPr fontAlgn="base">
                <a:spcBef>
                  <a:spcPct val="0"/>
                </a:spcBef>
                <a:spcAft>
                  <a:spcPct val="0"/>
                </a:spcAft>
              </a:pPr>
              <a:t>‹#›</a:t>
            </a:fld>
            <a:endParaRPr lang="en-US" altLang="en-US">
              <a:solidFill>
                <a:prstClr val="black"/>
              </a:solidFill>
              <a:cs typeface="Arial" pitchFamily="34" charset="0"/>
            </a:endParaRPr>
          </a:p>
        </p:txBody>
      </p:sp>
    </p:spTree>
    <p:extLst>
      <p:ext uri="{BB962C8B-B14F-4D97-AF65-F5344CB8AC3E}">
        <p14:creationId xmlns:p14="http://schemas.microsoft.com/office/powerpoint/2010/main" val="2074508008"/>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0"/>
            <a:ext cx="2133600" cy="365125"/>
          </a:xfrm>
          <a:prstGeom prst="rect">
            <a:avLst/>
          </a:prstGeom>
        </p:spPr>
        <p:txBody>
          <a:bodyPr/>
          <a:lstStyle>
            <a:lvl1pPr eaLnBrk="1" fontAlgn="auto" hangingPunct="1">
              <a:spcBef>
                <a:spcPts val="0"/>
              </a:spcBef>
              <a:spcAft>
                <a:spcPts val="0"/>
              </a:spcAft>
              <a:defRPr>
                <a:latin typeface="+mn-lt"/>
                <a:cs typeface="+mn-cs"/>
              </a:defRPr>
            </a:lvl1pPr>
          </a:lstStyle>
          <a:p>
            <a:pPr>
              <a:defRPr/>
            </a:pPr>
            <a:fld id="{B6ABDDFE-467E-43EB-9298-6D3BE9981BBC}" type="datetimeFigureOut">
              <a:rPr lang="en-US">
                <a:solidFill>
                  <a:prstClr val="black"/>
                </a:solidFill>
              </a:rPr>
              <a:pPr>
                <a:defRPr/>
              </a:pPr>
              <a:t>3/31/2018</a:t>
            </a:fld>
            <a:endParaRPr lang="en-US">
              <a:solidFill>
                <a:prstClr val="black"/>
              </a:solidFill>
            </a:endParaRPr>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lvl1pPr eaLnBrk="1" fontAlgn="auto" hangingPunct="1">
              <a:spcBef>
                <a:spcPts val="0"/>
              </a:spcBef>
              <a:spcAft>
                <a:spcPts val="0"/>
              </a:spcAft>
              <a:defRPr>
                <a:latin typeface="+mn-lt"/>
                <a:cs typeface="+mn-cs"/>
              </a:defRPr>
            </a:lvl1pPr>
          </a:lstStyle>
          <a:p>
            <a:pPr>
              <a:defRPr/>
            </a:pPr>
            <a:endParaRPr lang="en-US">
              <a:solidFill>
                <a:prstClr val="black"/>
              </a:solidFill>
            </a:endParaRPr>
          </a:p>
        </p:txBody>
      </p:sp>
      <p:sp>
        <p:nvSpPr>
          <p:cNvPr id="6" name="Slide Number Placeholder 5"/>
          <p:cNvSpPr>
            <a:spLocks noGrp="1"/>
          </p:cNvSpPr>
          <p:nvPr>
            <p:ph type="sldNum" sz="quarter" idx="12"/>
          </p:nvPr>
        </p:nvSpPr>
        <p:spPr>
          <a:xfrm>
            <a:off x="6553200" y="6356350"/>
            <a:ext cx="2133600" cy="365125"/>
          </a:xfrm>
          <a:prstGeom prst="rect">
            <a:avLst/>
          </a:prstGeom>
        </p:spPr>
        <p:txBody>
          <a:bodyPr vert="horz" wrap="square" lIns="91440" tIns="45720" rIns="91440" bIns="45720" numCol="1" anchor="t" anchorCtr="0" compatLnSpc="1">
            <a:prstTxWarp prst="textNoShape">
              <a:avLst/>
            </a:prstTxWarp>
          </a:bodyPr>
          <a:lstStyle>
            <a:lvl1pPr eaLnBrk="1" hangingPunct="1">
              <a:defRPr/>
            </a:lvl1pPr>
          </a:lstStyle>
          <a:p>
            <a:pPr fontAlgn="base">
              <a:spcBef>
                <a:spcPct val="0"/>
              </a:spcBef>
              <a:spcAft>
                <a:spcPct val="0"/>
              </a:spcAft>
            </a:pPr>
            <a:fld id="{A21F7407-C3D2-48D3-8E10-2F47307AC81D}" type="slidenum">
              <a:rPr lang="en-US" altLang="en-US">
                <a:solidFill>
                  <a:prstClr val="black"/>
                </a:solidFill>
                <a:cs typeface="Arial" pitchFamily="34" charset="0"/>
              </a:rPr>
              <a:pPr fontAlgn="base">
                <a:spcBef>
                  <a:spcPct val="0"/>
                </a:spcBef>
                <a:spcAft>
                  <a:spcPct val="0"/>
                </a:spcAft>
              </a:pPr>
              <a:t>‹#›</a:t>
            </a:fld>
            <a:endParaRPr lang="en-US" altLang="en-US">
              <a:solidFill>
                <a:prstClr val="black"/>
              </a:solidFill>
              <a:cs typeface="Arial" pitchFamily="34" charset="0"/>
            </a:endParaRPr>
          </a:p>
        </p:txBody>
      </p:sp>
    </p:spTree>
    <p:extLst>
      <p:ext uri="{BB962C8B-B14F-4D97-AF65-F5344CB8AC3E}">
        <p14:creationId xmlns:p14="http://schemas.microsoft.com/office/powerpoint/2010/main" val="102799222"/>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0"/>
            <a:ext cx="2133600" cy="365125"/>
          </a:xfrm>
          <a:prstGeom prst="rect">
            <a:avLst/>
          </a:prstGeom>
        </p:spPr>
        <p:txBody>
          <a:bodyPr/>
          <a:lstStyle>
            <a:lvl1pPr eaLnBrk="1" fontAlgn="auto" hangingPunct="1">
              <a:spcBef>
                <a:spcPts val="0"/>
              </a:spcBef>
              <a:spcAft>
                <a:spcPts val="0"/>
              </a:spcAft>
              <a:defRPr>
                <a:latin typeface="+mn-lt"/>
                <a:cs typeface="+mn-cs"/>
              </a:defRPr>
            </a:lvl1pPr>
          </a:lstStyle>
          <a:p>
            <a:pPr>
              <a:defRPr/>
            </a:pPr>
            <a:fld id="{A087FDB9-067E-4D78-A878-6C335FD12911}" type="datetimeFigureOut">
              <a:rPr lang="en-US">
                <a:solidFill>
                  <a:prstClr val="black"/>
                </a:solidFill>
              </a:rPr>
              <a:pPr>
                <a:defRPr/>
              </a:pPr>
              <a:t>3/31/2018</a:t>
            </a:fld>
            <a:endParaRPr lang="en-US">
              <a:solidFill>
                <a:prstClr val="black"/>
              </a:solidFill>
            </a:endParaRPr>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lvl1pPr eaLnBrk="1" fontAlgn="auto" hangingPunct="1">
              <a:spcBef>
                <a:spcPts val="0"/>
              </a:spcBef>
              <a:spcAft>
                <a:spcPts val="0"/>
              </a:spcAft>
              <a:defRPr>
                <a:latin typeface="+mn-lt"/>
                <a:cs typeface="+mn-cs"/>
              </a:defRPr>
            </a:lvl1pPr>
          </a:lstStyle>
          <a:p>
            <a:pPr>
              <a:defRPr/>
            </a:pPr>
            <a:endParaRPr lang="en-US">
              <a:solidFill>
                <a:prstClr val="black"/>
              </a:solidFill>
            </a:endParaRPr>
          </a:p>
        </p:txBody>
      </p:sp>
      <p:sp>
        <p:nvSpPr>
          <p:cNvPr id="6" name="Slide Number Placeholder 5"/>
          <p:cNvSpPr>
            <a:spLocks noGrp="1"/>
          </p:cNvSpPr>
          <p:nvPr>
            <p:ph type="sldNum" sz="quarter" idx="12"/>
          </p:nvPr>
        </p:nvSpPr>
        <p:spPr>
          <a:xfrm>
            <a:off x="6553200" y="6356350"/>
            <a:ext cx="2133600" cy="365125"/>
          </a:xfrm>
          <a:prstGeom prst="rect">
            <a:avLst/>
          </a:prstGeom>
        </p:spPr>
        <p:txBody>
          <a:bodyPr vert="horz" wrap="square" lIns="91440" tIns="45720" rIns="91440" bIns="45720" numCol="1" anchor="t" anchorCtr="0" compatLnSpc="1">
            <a:prstTxWarp prst="textNoShape">
              <a:avLst/>
            </a:prstTxWarp>
          </a:bodyPr>
          <a:lstStyle>
            <a:lvl1pPr eaLnBrk="1" hangingPunct="1">
              <a:defRPr/>
            </a:lvl1pPr>
          </a:lstStyle>
          <a:p>
            <a:pPr fontAlgn="base">
              <a:spcBef>
                <a:spcPct val="0"/>
              </a:spcBef>
              <a:spcAft>
                <a:spcPct val="0"/>
              </a:spcAft>
            </a:pPr>
            <a:fld id="{57FFBB65-D96C-4B4F-AE40-390B1227DFAE}" type="slidenum">
              <a:rPr lang="en-US" altLang="en-US">
                <a:solidFill>
                  <a:prstClr val="black"/>
                </a:solidFill>
                <a:cs typeface="Arial" pitchFamily="34" charset="0"/>
              </a:rPr>
              <a:pPr fontAlgn="base">
                <a:spcBef>
                  <a:spcPct val="0"/>
                </a:spcBef>
                <a:spcAft>
                  <a:spcPct val="0"/>
                </a:spcAft>
              </a:pPr>
              <a:t>‹#›</a:t>
            </a:fld>
            <a:endParaRPr lang="en-US" altLang="en-US">
              <a:solidFill>
                <a:prstClr val="black"/>
              </a:solidFill>
              <a:cs typeface="Arial" pitchFamily="34" charset="0"/>
            </a:endParaRPr>
          </a:p>
        </p:txBody>
      </p:sp>
    </p:spTree>
    <p:extLst>
      <p:ext uri="{BB962C8B-B14F-4D97-AF65-F5344CB8AC3E}">
        <p14:creationId xmlns:p14="http://schemas.microsoft.com/office/powerpoint/2010/main" val="709771188"/>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57200" y="4191000"/>
            <a:ext cx="8534400" cy="1362075"/>
          </a:xfrm>
          <a:gradFill flip="none" rotWithShape="1">
            <a:gsLst>
              <a:gs pos="0">
                <a:schemeClr val="accent5">
                  <a:lumMod val="50000"/>
                  <a:tint val="66000"/>
                  <a:satMod val="160000"/>
                </a:schemeClr>
              </a:gs>
              <a:gs pos="50000">
                <a:schemeClr val="accent5">
                  <a:lumMod val="50000"/>
                  <a:tint val="44500"/>
                  <a:satMod val="160000"/>
                </a:schemeClr>
              </a:gs>
              <a:gs pos="100000">
                <a:schemeClr val="accent5">
                  <a:lumMod val="50000"/>
                  <a:tint val="23500"/>
                  <a:satMod val="160000"/>
                </a:schemeClr>
              </a:gs>
            </a:gsLst>
            <a:lin ang="16200000" scaled="1"/>
            <a:tileRect/>
          </a:gradFill>
        </p:spPr>
        <p:txBody>
          <a:bodyPr anchor="t"/>
          <a:lstStyle>
            <a:lvl1pPr algn="l">
              <a:defRPr sz="4000" b="1" cap="all"/>
            </a:lvl1pPr>
          </a:lstStyle>
          <a:p>
            <a:r>
              <a:rPr lang="en-US" dirty="0"/>
              <a:t>Click to edit Master title style</a:t>
            </a:r>
          </a:p>
        </p:txBody>
      </p:sp>
      <p:sp>
        <p:nvSpPr>
          <p:cNvPr id="3" name="Text Placeholder 2"/>
          <p:cNvSpPr>
            <a:spLocks noGrp="1"/>
          </p:cNvSpPr>
          <p:nvPr>
            <p:ph type="body" idx="1"/>
          </p:nvPr>
        </p:nvSpPr>
        <p:spPr>
          <a:xfrm>
            <a:off x="457200" y="2667000"/>
            <a:ext cx="8534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Click to edit Master text styles</a:t>
            </a:r>
          </a:p>
        </p:txBody>
      </p:sp>
    </p:spTree>
    <p:extLst>
      <p:ext uri="{BB962C8B-B14F-4D97-AF65-F5344CB8AC3E}">
        <p14:creationId xmlns:p14="http://schemas.microsoft.com/office/powerpoint/2010/main" val="311822655"/>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457200"/>
            <a:ext cx="8229600" cy="762000"/>
          </a:xfrm>
        </p:spPr>
        <p:txBody>
          <a:bodyPr/>
          <a:lstStyle/>
          <a:p>
            <a:r>
              <a:rPr lang="en-US"/>
              <a:t>Click to edit Master title style</a:t>
            </a:r>
          </a:p>
        </p:txBody>
      </p:sp>
      <p:sp>
        <p:nvSpPr>
          <p:cNvPr id="3" name="Content Placeholder 2"/>
          <p:cNvSpPr>
            <a:spLocks noGrp="1"/>
          </p:cNvSpPr>
          <p:nvPr>
            <p:ph idx="1"/>
          </p:nvPr>
        </p:nvSpPr>
        <p:spPr>
          <a:xfrm>
            <a:off x="457200" y="1295400"/>
            <a:ext cx="8458200" cy="5181600"/>
          </a:xfrm>
        </p:spPr>
        <p:txBody>
          <a:bodyPr/>
          <a:lstStyle/>
          <a:p>
            <a:pPr lvl="0"/>
            <a:r>
              <a:rPr lang="en-US" dirty="0"/>
              <a:t>Click to edit Master text styles</a:t>
            </a:r>
          </a:p>
          <a:p>
            <a:pPr lvl="2"/>
            <a:r>
              <a:rPr lang="en-US" dirty="0"/>
              <a:t>Second level</a:t>
            </a:r>
          </a:p>
          <a:p>
            <a:pPr lvl="3"/>
            <a:r>
              <a:rPr lang="en-US" dirty="0"/>
              <a:t>third level</a:t>
            </a:r>
          </a:p>
        </p:txBody>
      </p:sp>
      <p:sp>
        <p:nvSpPr>
          <p:cNvPr id="4" name="Date Placeholder 3"/>
          <p:cNvSpPr>
            <a:spLocks noGrp="1"/>
          </p:cNvSpPr>
          <p:nvPr>
            <p:ph type="dt" sz="half" idx="10"/>
          </p:nvPr>
        </p:nvSpPr>
        <p:spPr>
          <a:xfrm>
            <a:off x="457200" y="6356350"/>
            <a:ext cx="2133600" cy="365125"/>
          </a:xfrm>
          <a:prstGeom prst="rect">
            <a:avLst/>
          </a:prstGeom>
        </p:spPr>
        <p:txBody>
          <a:bodyPr vert="horz" wrap="square" lIns="91440" tIns="45720" rIns="91440" bIns="45720" numCol="1" anchor="t" anchorCtr="0" compatLnSpc="1">
            <a:prstTxWarp prst="textNoShape">
              <a:avLst/>
            </a:prstTxWarp>
          </a:bodyPr>
          <a:lstStyle>
            <a:lvl1pPr eaLnBrk="1" hangingPunct="1">
              <a:defRPr/>
            </a:lvl1pPr>
          </a:lstStyle>
          <a:p>
            <a:pPr fontAlgn="base">
              <a:spcBef>
                <a:spcPct val="0"/>
              </a:spcBef>
              <a:spcAft>
                <a:spcPct val="0"/>
              </a:spcAft>
              <a:defRPr/>
            </a:pPr>
            <a:fld id="{16F09DEC-B7F8-43C2-89A6-404126754DBF}" type="datetimeFigureOut">
              <a:rPr lang="en-US" altLang="en-US">
                <a:solidFill>
                  <a:prstClr val="black"/>
                </a:solidFill>
                <a:cs typeface="Arial" pitchFamily="34" charset="0"/>
              </a:rPr>
              <a:pPr fontAlgn="base">
                <a:spcBef>
                  <a:spcPct val="0"/>
                </a:spcBef>
                <a:spcAft>
                  <a:spcPct val="0"/>
                </a:spcAft>
                <a:defRPr/>
              </a:pPr>
              <a:t>3/31/2018</a:t>
            </a:fld>
            <a:endParaRPr lang="en-US" altLang="en-US">
              <a:solidFill>
                <a:prstClr val="black"/>
              </a:solidFill>
              <a:cs typeface="Arial" pitchFamily="34" charset="0"/>
            </a:endParaRPr>
          </a:p>
        </p:txBody>
      </p:sp>
      <p:sp>
        <p:nvSpPr>
          <p:cNvPr id="5" name="Footer Placeholder 4"/>
          <p:cNvSpPr>
            <a:spLocks noGrp="1"/>
          </p:cNvSpPr>
          <p:nvPr>
            <p:ph type="ftr" sz="quarter" idx="11"/>
          </p:nvPr>
        </p:nvSpPr>
        <p:spPr>
          <a:xfrm>
            <a:off x="3124200" y="6356350"/>
            <a:ext cx="2895600" cy="365125"/>
          </a:xfrm>
          <a:prstGeom prst="rect">
            <a:avLst/>
          </a:prstGeom>
        </p:spPr>
        <p:txBody>
          <a:bodyPr vert="horz" wrap="square" lIns="91440" tIns="45720" rIns="91440" bIns="45720" numCol="1" anchor="t" anchorCtr="0" compatLnSpc="1">
            <a:prstTxWarp prst="textNoShape">
              <a:avLst/>
            </a:prstTxWarp>
          </a:bodyPr>
          <a:lstStyle>
            <a:lvl1pPr eaLnBrk="1" hangingPunct="1">
              <a:defRPr/>
            </a:lvl1pPr>
          </a:lstStyle>
          <a:p>
            <a:pPr fontAlgn="base">
              <a:spcBef>
                <a:spcPct val="0"/>
              </a:spcBef>
              <a:spcAft>
                <a:spcPct val="0"/>
              </a:spcAft>
              <a:defRPr/>
            </a:pPr>
            <a:endParaRPr lang="en-US" altLang="en-US">
              <a:solidFill>
                <a:prstClr val="black"/>
              </a:solidFill>
              <a:cs typeface="Arial" pitchFamily="34" charset="0"/>
            </a:endParaRPr>
          </a:p>
        </p:txBody>
      </p:sp>
      <p:sp>
        <p:nvSpPr>
          <p:cNvPr id="6" name="Slide Number Placeholder 5"/>
          <p:cNvSpPr>
            <a:spLocks noGrp="1"/>
          </p:cNvSpPr>
          <p:nvPr>
            <p:ph type="sldNum" sz="quarter" idx="12"/>
          </p:nvPr>
        </p:nvSpPr>
        <p:spPr>
          <a:xfrm>
            <a:off x="6553200" y="6356350"/>
            <a:ext cx="2133600" cy="365125"/>
          </a:xfrm>
          <a:prstGeom prst="rect">
            <a:avLst/>
          </a:prstGeom>
        </p:spPr>
        <p:txBody>
          <a:bodyPr vert="horz" wrap="square" lIns="91440" tIns="45720" rIns="91440" bIns="45720" numCol="1" anchor="t" anchorCtr="0" compatLnSpc="1">
            <a:prstTxWarp prst="textNoShape">
              <a:avLst/>
            </a:prstTxWarp>
          </a:bodyPr>
          <a:lstStyle>
            <a:lvl1pPr eaLnBrk="1" hangingPunct="1">
              <a:defRPr/>
            </a:lvl1pPr>
          </a:lstStyle>
          <a:p>
            <a:pPr fontAlgn="base">
              <a:spcBef>
                <a:spcPct val="0"/>
              </a:spcBef>
              <a:spcAft>
                <a:spcPct val="0"/>
              </a:spcAft>
            </a:pPr>
            <a:fld id="{507DEC01-01F3-402F-AEA4-875F04F05F66}" type="slidenum">
              <a:rPr lang="en-US" altLang="en-US">
                <a:solidFill>
                  <a:prstClr val="black"/>
                </a:solidFill>
                <a:cs typeface="Arial" pitchFamily="34" charset="0"/>
              </a:rPr>
              <a:pPr fontAlgn="base">
                <a:spcBef>
                  <a:spcPct val="0"/>
                </a:spcBef>
                <a:spcAft>
                  <a:spcPct val="0"/>
                </a:spcAft>
              </a:pPr>
              <a:t>‹#›</a:t>
            </a:fld>
            <a:endParaRPr lang="en-US" altLang="en-US">
              <a:solidFill>
                <a:prstClr val="black"/>
              </a:solidFill>
              <a:cs typeface="Arial" pitchFamily="34" charset="0"/>
            </a:endParaRPr>
          </a:p>
        </p:txBody>
      </p:sp>
    </p:spTree>
    <p:extLst>
      <p:ext uri="{BB962C8B-B14F-4D97-AF65-F5344CB8AC3E}">
        <p14:creationId xmlns:p14="http://schemas.microsoft.com/office/powerpoint/2010/main" val="3724046453"/>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457200" y="6356350"/>
            <a:ext cx="2133600" cy="365125"/>
          </a:xfrm>
          <a:prstGeom prst="rect">
            <a:avLst/>
          </a:prstGeom>
        </p:spPr>
        <p:txBody>
          <a:bodyPr vert="horz" wrap="square" lIns="91440" tIns="45720" rIns="91440" bIns="45720" numCol="1" anchor="t" anchorCtr="0" compatLnSpc="1">
            <a:prstTxWarp prst="textNoShape">
              <a:avLst/>
            </a:prstTxWarp>
          </a:bodyPr>
          <a:lstStyle>
            <a:lvl1pPr eaLnBrk="1" hangingPunct="1">
              <a:defRPr/>
            </a:lvl1pPr>
          </a:lstStyle>
          <a:p>
            <a:pPr fontAlgn="base">
              <a:spcBef>
                <a:spcPct val="0"/>
              </a:spcBef>
              <a:spcAft>
                <a:spcPct val="0"/>
              </a:spcAft>
              <a:defRPr/>
            </a:pPr>
            <a:fld id="{FB5E2646-3742-4343-BC90-7A45E4CC58D3}" type="datetimeFigureOut">
              <a:rPr lang="en-US" altLang="en-US">
                <a:solidFill>
                  <a:prstClr val="black"/>
                </a:solidFill>
                <a:cs typeface="Arial" pitchFamily="34" charset="0"/>
              </a:rPr>
              <a:pPr fontAlgn="base">
                <a:spcBef>
                  <a:spcPct val="0"/>
                </a:spcBef>
                <a:spcAft>
                  <a:spcPct val="0"/>
                </a:spcAft>
                <a:defRPr/>
              </a:pPr>
              <a:t>3/31/2018</a:t>
            </a:fld>
            <a:endParaRPr lang="en-US" altLang="en-US">
              <a:solidFill>
                <a:prstClr val="black"/>
              </a:solidFill>
              <a:cs typeface="Arial" pitchFamily="34" charset="0"/>
            </a:endParaRPr>
          </a:p>
        </p:txBody>
      </p:sp>
      <p:sp>
        <p:nvSpPr>
          <p:cNvPr id="6" name="Footer Placeholder 5"/>
          <p:cNvSpPr>
            <a:spLocks noGrp="1"/>
          </p:cNvSpPr>
          <p:nvPr>
            <p:ph type="ftr" sz="quarter" idx="11"/>
          </p:nvPr>
        </p:nvSpPr>
        <p:spPr>
          <a:xfrm>
            <a:off x="3124200" y="6356350"/>
            <a:ext cx="2895600" cy="365125"/>
          </a:xfrm>
          <a:prstGeom prst="rect">
            <a:avLst/>
          </a:prstGeom>
        </p:spPr>
        <p:txBody>
          <a:bodyPr vert="horz" wrap="square" lIns="91440" tIns="45720" rIns="91440" bIns="45720" numCol="1" anchor="t" anchorCtr="0" compatLnSpc="1">
            <a:prstTxWarp prst="textNoShape">
              <a:avLst/>
            </a:prstTxWarp>
          </a:bodyPr>
          <a:lstStyle>
            <a:lvl1pPr eaLnBrk="1" hangingPunct="1">
              <a:defRPr/>
            </a:lvl1pPr>
          </a:lstStyle>
          <a:p>
            <a:pPr fontAlgn="base">
              <a:spcBef>
                <a:spcPct val="0"/>
              </a:spcBef>
              <a:spcAft>
                <a:spcPct val="0"/>
              </a:spcAft>
              <a:defRPr/>
            </a:pPr>
            <a:endParaRPr lang="en-US" altLang="en-US">
              <a:solidFill>
                <a:prstClr val="black"/>
              </a:solidFill>
              <a:cs typeface="Arial" pitchFamily="34" charset="0"/>
            </a:endParaRPr>
          </a:p>
        </p:txBody>
      </p:sp>
      <p:sp>
        <p:nvSpPr>
          <p:cNvPr id="7" name="Slide Number Placeholder 6"/>
          <p:cNvSpPr>
            <a:spLocks noGrp="1"/>
          </p:cNvSpPr>
          <p:nvPr>
            <p:ph type="sldNum" sz="quarter" idx="12"/>
          </p:nvPr>
        </p:nvSpPr>
        <p:spPr>
          <a:xfrm>
            <a:off x="6553200" y="6356350"/>
            <a:ext cx="2133600" cy="365125"/>
          </a:xfrm>
          <a:prstGeom prst="rect">
            <a:avLst/>
          </a:prstGeom>
        </p:spPr>
        <p:txBody>
          <a:bodyPr vert="horz" wrap="square" lIns="91440" tIns="45720" rIns="91440" bIns="45720" numCol="1" anchor="t" anchorCtr="0" compatLnSpc="1">
            <a:prstTxWarp prst="textNoShape">
              <a:avLst/>
            </a:prstTxWarp>
          </a:bodyPr>
          <a:lstStyle>
            <a:lvl1pPr eaLnBrk="1" hangingPunct="1">
              <a:defRPr/>
            </a:lvl1pPr>
          </a:lstStyle>
          <a:p>
            <a:pPr fontAlgn="base">
              <a:spcBef>
                <a:spcPct val="0"/>
              </a:spcBef>
              <a:spcAft>
                <a:spcPct val="0"/>
              </a:spcAft>
            </a:pPr>
            <a:fld id="{4E9F4C28-A25B-4785-9D1D-0DD64909310A}" type="slidenum">
              <a:rPr lang="en-US" altLang="en-US">
                <a:solidFill>
                  <a:prstClr val="black"/>
                </a:solidFill>
                <a:cs typeface="Arial" pitchFamily="34" charset="0"/>
              </a:rPr>
              <a:pPr fontAlgn="base">
                <a:spcBef>
                  <a:spcPct val="0"/>
                </a:spcBef>
                <a:spcAft>
                  <a:spcPct val="0"/>
                </a:spcAft>
              </a:pPr>
              <a:t>‹#›</a:t>
            </a:fld>
            <a:endParaRPr lang="en-US" altLang="en-US">
              <a:solidFill>
                <a:prstClr val="black"/>
              </a:solidFill>
              <a:cs typeface="Arial" pitchFamily="34" charset="0"/>
            </a:endParaRPr>
          </a:p>
        </p:txBody>
      </p:sp>
    </p:spTree>
    <p:extLst>
      <p:ext uri="{BB962C8B-B14F-4D97-AF65-F5344CB8AC3E}">
        <p14:creationId xmlns:p14="http://schemas.microsoft.com/office/powerpoint/2010/main" val="2488487184"/>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a:xfrm>
            <a:off x="457200" y="6356350"/>
            <a:ext cx="2133600" cy="365125"/>
          </a:xfrm>
          <a:prstGeom prst="rect">
            <a:avLst/>
          </a:prstGeom>
        </p:spPr>
        <p:txBody>
          <a:bodyPr vert="horz" wrap="square" lIns="91440" tIns="45720" rIns="91440" bIns="45720" numCol="1" anchor="t" anchorCtr="0" compatLnSpc="1">
            <a:prstTxWarp prst="textNoShape">
              <a:avLst/>
            </a:prstTxWarp>
          </a:bodyPr>
          <a:lstStyle>
            <a:lvl1pPr eaLnBrk="1" hangingPunct="1">
              <a:defRPr/>
            </a:lvl1pPr>
          </a:lstStyle>
          <a:p>
            <a:pPr fontAlgn="base">
              <a:spcBef>
                <a:spcPct val="0"/>
              </a:spcBef>
              <a:spcAft>
                <a:spcPct val="0"/>
              </a:spcAft>
              <a:defRPr/>
            </a:pPr>
            <a:fld id="{5460737A-D9F7-422A-8E89-9171AB44FDB7}" type="datetimeFigureOut">
              <a:rPr lang="en-US" altLang="en-US">
                <a:solidFill>
                  <a:prstClr val="black"/>
                </a:solidFill>
                <a:cs typeface="Arial" pitchFamily="34" charset="0"/>
              </a:rPr>
              <a:pPr fontAlgn="base">
                <a:spcBef>
                  <a:spcPct val="0"/>
                </a:spcBef>
                <a:spcAft>
                  <a:spcPct val="0"/>
                </a:spcAft>
                <a:defRPr/>
              </a:pPr>
              <a:t>3/31/2018</a:t>
            </a:fld>
            <a:endParaRPr lang="en-US" altLang="en-US">
              <a:solidFill>
                <a:prstClr val="black"/>
              </a:solidFill>
              <a:cs typeface="Arial" pitchFamily="34" charset="0"/>
            </a:endParaRPr>
          </a:p>
        </p:txBody>
      </p:sp>
      <p:sp>
        <p:nvSpPr>
          <p:cNvPr id="8" name="Footer Placeholder 7"/>
          <p:cNvSpPr>
            <a:spLocks noGrp="1"/>
          </p:cNvSpPr>
          <p:nvPr>
            <p:ph type="ftr" sz="quarter" idx="11"/>
          </p:nvPr>
        </p:nvSpPr>
        <p:spPr>
          <a:xfrm>
            <a:off x="3124200" y="6356350"/>
            <a:ext cx="2895600" cy="365125"/>
          </a:xfrm>
          <a:prstGeom prst="rect">
            <a:avLst/>
          </a:prstGeom>
        </p:spPr>
        <p:txBody>
          <a:bodyPr vert="horz" wrap="square" lIns="91440" tIns="45720" rIns="91440" bIns="45720" numCol="1" anchor="t" anchorCtr="0" compatLnSpc="1">
            <a:prstTxWarp prst="textNoShape">
              <a:avLst/>
            </a:prstTxWarp>
          </a:bodyPr>
          <a:lstStyle>
            <a:lvl1pPr eaLnBrk="1" hangingPunct="1">
              <a:defRPr/>
            </a:lvl1pPr>
          </a:lstStyle>
          <a:p>
            <a:pPr fontAlgn="base">
              <a:spcBef>
                <a:spcPct val="0"/>
              </a:spcBef>
              <a:spcAft>
                <a:spcPct val="0"/>
              </a:spcAft>
              <a:defRPr/>
            </a:pPr>
            <a:endParaRPr lang="en-US" altLang="en-US">
              <a:solidFill>
                <a:prstClr val="black"/>
              </a:solidFill>
              <a:cs typeface="Arial" pitchFamily="34" charset="0"/>
            </a:endParaRPr>
          </a:p>
        </p:txBody>
      </p:sp>
      <p:sp>
        <p:nvSpPr>
          <p:cNvPr id="9" name="Slide Number Placeholder 8"/>
          <p:cNvSpPr>
            <a:spLocks noGrp="1"/>
          </p:cNvSpPr>
          <p:nvPr>
            <p:ph type="sldNum" sz="quarter" idx="12"/>
          </p:nvPr>
        </p:nvSpPr>
        <p:spPr>
          <a:xfrm>
            <a:off x="6553200" y="6356350"/>
            <a:ext cx="2133600" cy="365125"/>
          </a:xfrm>
          <a:prstGeom prst="rect">
            <a:avLst/>
          </a:prstGeom>
        </p:spPr>
        <p:txBody>
          <a:bodyPr vert="horz" wrap="square" lIns="91440" tIns="45720" rIns="91440" bIns="45720" numCol="1" anchor="t" anchorCtr="0" compatLnSpc="1">
            <a:prstTxWarp prst="textNoShape">
              <a:avLst/>
            </a:prstTxWarp>
          </a:bodyPr>
          <a:lstStyle>
            <a:lvl1pPr eaLnBrk="1" hangingPunct="1">
              <a:defRPr/>
            </a:lvl1pPr>
          </a:lstStyle>
          <a:p>
            <a:pPr fontAlgn="base">
              <a:spcBef>
                <a:spcPct val="0"/>
              </a:spcBef>
              <a:spcAft>
                <a:spcPct val="0"/>
              </a:spcAft>
            </a:pPr>
            <a:fld id="{1F576EB2-6203-4631-A5B5-5C9B7679458C}" type="slidenum">
              <a:rPr lang="en-US" altLang="en-US">
                <a:solidFill>
                  <a:prstClr val="black"/>
                </a:solidFill>
                <a:cs typeface="Arial" pitchFamily="34" charset="0"/>
              </a:rPr>
              <a:pPr fontAlgn="base">
                <a:spcBef>
                  <a:spcPct val="0"/>
                </a:spcBef>
                <a:spcAft>
                  <a:spcPct val="0"/>
                </a:spcAft>
              </a:pPr>
              <a:t>‹#›</a:t>
            </a:fld>
            <a:endParaRPr lang="en-US" altLang="en-US">
              <a:solidFill>
                <a:prstClr val="black"/>
              </a:solidFill>
              <a:cs typeface="Arial" pitchFamily="34" charset="0"/>
            </a:endParaRPr>
          </a:p>
        </p:txBody>
      </p:sp>
    </p:spTree>
    <p:extLst>
      <p:ext uri="{BB962C8B-B14F-4D97-AF65-F5344CB8AC3E}">
        <p14:creationId xmlns:p14="http://schemas.microsoft.com/office/powerpoint/2010/main" val="1187587663"/>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a:xfrm>
            <a:off x="457200" y="6356350"/>
            <a:ext cx="2133600" cy="365125"/>
          </a:xfrm>
          <a:prstGeom prst="rect">
            <a:avLst/>
          </a:prstGeom>
        </p:spPr>
        <p:txBody>
          <a:bodyPr vert="horz" wrap="square" lIns="91440" tIns="45720" rIns="91440" bIns="45720" numCol="1" anchor="t" anchorCtr="0" compatLnSpc="1">
            <a:prstTxWarp prst="textNoShape">
              <a:avLst/>
            </a:prstTxWarp>
          </a:bodyPr>
          <a:lstStyle>
            <a:lvl1pPr eaLnBrk="1" hangingPunct="1">
              <a:defRPr/>
            </a:lvl1pPr>
          </a:lstStyle>
          <a:p>
            <a:pPr fontAlgn="base">
              <a:spcBef>
                <a:spcPct val="0"/>
              </a:spcBef>
              <a:spcAft>
                <a:spcPct val="0"/>
              </a:spcAft>
              <a:defRPr/>
            </a:pPr>
            <a:fld id="{5823ED30-D36B-417C-841E-36B2BC8FBA2D}" type="datetimeFigureOut">
              <a:rPr lang="en-US" altLang="en-US">
                <a:solidFill>
                  <a:prstClr val="black"/>
                </a:solidFill>
                <a:cs typeface="Arial" pitchFamily="34" charset="0"/>
              </a:rPr>
              <a:pPr fontAlgn="base">
                <a:spcBef>
                  <a:spcPct val="0"/>
                </a:spcBef>
                <a:spcAft>
                  <a:spcPct val="0"/>
                </a:spcAft>
                <a:defRPr/>
              </a:pPr>
              <a:t>3/31/2018</a:t>
            </a:fld>
            <a:endParaRPr lang="en-US" altLang="en-US">
              <a:solidFill>
                <a:prstClr val="black"/>
              </a:solidFill>
              <a:cs typeface="Arial" pitchFamily="34" charset="0"/>
            </a:endParaRPr>
          </a:p>
        </p:txBody>
      </p:sp>
      <p:sp>
        <p:nvSpPr>
          <p:cNvPr id="4" name="Footer Placeholder 3"/>
          <p:cNvSpPr>
            <a:spLocks noGrp="1"/>
          </p:cNvSpPr>
          <p:nvPr>
            <p:ph type="ftr" sz="quarter" idx="11"/>
          </p:nvPr>
        </p:nvSpPr>
        <p:spPr>
          <a:xfrm>
            <a:off x="3124200" y="6356350"/>
            <a:ext cx="2895600" cy="365125"/>
          </a:xfrm>
          <a:prstGeom prst="rect">
            <a:avLst/>
          </a:prstGeom>
        </p:spPr>
        <p:txBody>
          <a:bodyPr vert="horz" wrap="square" lIns="91440" tIns="45720" rIns="91440" bIns="45720" numCol="1" anchor="t" anchorCtr="0" compatLnSpc="1">
            <a:prstTxWarp prst="textNoShape">
              <a:avLst/>
            </a:prstTxWarp>
          </a:bodyPr>
          <a:lstStyle>
            <a:lvl1pPr eaLnBrk="1" hangingPunct="1">
              <a:defRPr/>
            </a:lvl1pPr>
          </a:lstStyle>
          <a:p>
            <a:pPr fontAlgn="base">
              <a:spcBef>
                <a:spcPct val="0"/>
              </a:spcBef>
              <a:spcAft>
                <a:spcPct val="0"/>
              </a:spcAft>
              <a:defRPr/>
            </a:pPr>
            <a:endParaRPr lang="en-US" altLang="en-US">
              <a:solidFill>
                <a:prstClr val="black"/>
              </a:solidFill>
              <a:cs typeface="Arial" pitchFamily="34" charset="0"/>
            </a:endParaRPr>
          </a:p>
        </p:txBody>
      </p:sp>
      <p:sp>
        <p:nvSpPr>
          <p:cNvPr id="5" name="Slide Number Placeholder 4"/>
          <p:cNvSpPr>
            <a:spLocks noGrp="1"/>
          </p:cNvSpPr>
          <p:nvPr>
            <p:ph type="sldNum" sz="quarter" idx="12"/>
          </p:nvPr>
        </p:nvSpPr>
        <p:spPr>
          <a:xfrm>
            <a:off x="6553200" y="6356350"/>
            <a:ext cx="2133600" cy="365125"/>
          </a:xfrm>
          <a:prstGeom prst="rect">
            <a:avLst/>
          </a:prstGeom>
        </p:spPr>
        <p:txBody>
          <a:bodyPr vert="horz" wrap="square" lIns="91440" tIns="45720" rIns="91440" bIns="45720" numCol="1" anchor="t" anchorCtr="0" compatLnSpc="1">
            <a:prstTxWarp prst="textNoShape">
              <a:avLst/>
            </a:prstTxWarp>
          </a:bodyPr>
          <a:lstStyle>
            <a:lvl1pPr eaLnBrk="1" hangingPunct="1">
              <a:defRPr/>
            </a:lvl1pPr>
          </a:lstStyle>
          <a:p>
            <a:pPr fontAlgn="base">
              <a:spcBef>
                <a:spcPct val="0"/>
              </a:spcBef>
              <a:spcAft>
                <a:spcPct val="0"/>
              </a:spcAft>
            </a:pPr>
            <a:fld id="{AC00820B-4D78-4A7F-A5BE-5F8A6C6ABA8A}" type="slidenum">
              <a:rPr lang="en-US" altLang="en-US">
                <a:solidFill>
                  <a:prstClr val="black"/>
                </a:solidFill>
                <a:cs typeface="Arial" pitchFamily="34" charset="0"/>
              </a:rPr>
              <a:pPr fontAlgn="base">
                <a:spcBef>
                  <a:spcPct val="0"/>
                </a:spcBef>
                <a:spcAft>
                  <a:spcPct val="0"/>
                </a:spcAft>
              </a:pPr>
              <a:t>‹#›</a:t>
            </a:fld>
            <a:endParaRPr lang="en-US" altLang="en-US">
              <a:solidFill>
                <a:prstClr val="black"/>
              </a:solidFill>
              <a:cs typeface="Arial" pitchFamily="34" charset="0"/>
            </a:endParaRPr>
          </a:p>
        </p:txBody>
      </p:sp>
    </p:spTree>
    <p:extLst>
      <p:ext uri="{BB962C8B-B14F-4D97-AF65-F5344CB8AC3E}">
        <p14:creationId xmlns:p14="http://schemas.microsoft.com/office/powerpoint/2010/main" val="3438042035"/>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0"/>
            <a:ext cx="2133600" cy="365125"/>
          </a:xfrm>
          <a:prstGeom prst="rect">
            <a:avLst/>
          </a:prstGeom>
        </p:spPr>
        <p:txBody>
          <a:bodyPr vert="horz" wrap="square" lIns="91440" tIns="45720" rIns="91440" bIns="45720" numCol="1" anchor="t" anchorCtr="0" compatLnSpc="1">
            <a:prstTxWarp prst="textNoShape">
              <a:avLst/>
            </a:prstTxWarp>
          </a:bodyPr>
          <a:lstStyle>
            <a:lvl1pPr eaLnBrk="1" hangingPunct="1">
              <a:defRPr/>
            </a:lvl1pPr>
          </a:lstStyle>
          <a:p>
            <a:pPr fontAlgn="base">
              <a:spcBef>
                <a:spcPct val="0"/>
              </a:spcBef>
              <a:spcAft>
                <a:spcPct val="0"/>
              </a:spcAft>
              <a:defRPr/>
            </a:pPr>
            <a:fld id="{2B2AE7E5-C2C8-4B91-AACB-6E93143C7BB4}" type="datetimeFigureOut">
              <a:rPr lang="en-US" altLang="en-US">
                <a:solidFill>
                  <a:prstClr val="black"/>
                </a:solidFill>
                <a:cs typeface="Arial" pitchFamily="34" charset="0"/>
              </a:rPr>
              <a:pPr fontAlgn="base">
                <a:spcBef>
                  <a:spcPct val="0"/>
                </a:spcBef>
                <a:spcAft>
                  <a:spcPct val="0"/>
                </a:spcAft>
                <a:defRPr/>
              </a:pPr>
              <a:t>3/31/2018</a:t>
            </a:fld>
            <a:endParaRPr lang="en-US" altLang="en-US">
              <a:solidFill>
                <a:prstClr val="black"/>
              </a:solidFill>
              <a:cs typeface="Arial" pitchFamily="34" charset="0"/>
            </a:endParaRPr>
          </a:p>
        </p:txBody>
      </p:sp>
      <p:sp>
        <p:nvSpPr>
          <p:cNvPr id="3" name="Footer Placeholder 2"/>
          <p:cNvSpPr>
            <a:spLocks noGrp="1"/>
          </p:cNvSpPr>
          <p:nvPr>
            <p:ph type="ftr" sz="quarter" idx="11"/>
          </p:nvPr>
        </p:nvSpPr>
        <p:spPr>
          <a:xfrm>
            <a:off x="3124200" y="6356350"/>
            <a:ext cx="2895600" cy="365125"/>
          </a:xfrm>
          <a:prstGeom prst="rect">
            <a:avLst/>
          </a:prstGeom>
        </p:spPr>
        <p:txBody>
          <a:bodyPr vert="horz" wrap="square" lIns="91440" tIns="45720" rIns="91440" bIns="45720" numCol="1" anchor="t" anchorCtr="0" compatLnSpc="1">
            <a:prstTxWarp prst="textNoShape">
              <a:avLst/>
            </a:prstTxWarp>
          </a:bodyPr>
          <a:lstStyle>
            <a:lvl1pPr eaLnBrk="1" hangingPunct="1">
              <a:defRPr/>
            </a:lvl1pPr>
          </a:lstStyle>
          <a:p>
            <a:pPr fontAlgn="base">
              <a:spcBef>
                <a:spcPct val="0"/>
              </a:spcBef>
              <a:spcAft>
                <a:spcPct val="0"/>
              </a:spcAft>
              <a:defRPr/>
            </a:pPr>
            <a:endParaRPr lang="en-US" altLang="en-US">
              <a:solidFill>
                <a:prstClr val="black"/>
              </a:solidFill>
              <a:cs typeface="Arial" pitchFamily="34" charset="0"/>
            </a:endParaRPr>
          </a:p>
        </p:txBody>
      </p:sp>
      <p:sp>
        <p:nvSpPr>
          <p:cNvPr id="4" name="Slide Number Placeholder 3"/>
          <p:cNvSpPr>
            <a:spLocks noGrp="1"/>
          </p:cNvSpPr>
          <p:nvPr>
            <p:ph type="sldNum" sz="quarter" idx="12"/>
          </p:nvPr>
        </p:nvSpPr>
        <p:spPr>
          <a:xfrm>
            <a:off x="6553200" y="6356350"/>
            <a:ext cx="2133600" cy="365125"/>
          </a:xfrm>
          <a:prstGeom prst="rect">
            <a:avLst/>
          </a:prstGeom>
        </p:spPr>
        <p:txBody>
          <a:bodyPr vert="horz" wrap="square" lIns="91440" tIns="45720" rIns="91440" bIns="45720" numCol="1" anchor="t" anchorCtr="0" compatLnSpc="1">
            <a:prstTxWarp prst="textNoShape">
              <a:avLst/>
            </a:prstTxWarp>
          </a:bodyPr>
          <a:lstStyle>
            <a:lvl1pPr eaLnBrk="1" hangingPunct="1">
              <a:defRPr/>
            </a:lvl1pPr>
          </a:lstStyle>
          <a:p>
            <a:pPr fontAlgn="base">
              <a:spcBef>
                <a:spcPct val="0"/>
              </a:spcBef>
              <a:spcAft>
                <a:spcPct val="0"/>
              </a:spcAft>
            </a:pPr>
            <a:fld id="{B4FD90B4-35CD-4DB8-B659-24DFFE3A0706}" type="slidenum">
              <a:rPr lang="en-US" altLang="en-US">
                <a:solidFill>
                  <a:prstClr val="black"/>
                </a:solidFill>
                <a:cs typeface="Arial" pitchFamily="34" charset="0"/>
              </a:rPr>
              <a:pPr fontAlgn="base">
                <a:spcBef>
                  <a:spcPct val="0"/>
                </a:spcBef>
                <a:spcAft>
                  <a:spcPct val="0"/>
                </a:spcAft>
              </a:pPr>
              <a:t>‹#›</a:t>
            </a:fld>
            <a:endParaRPr lang="en-US" altLang="en-US">
              <a:solidFill>
                <a:prstClr val="black"/>
              </a:solidFill>
              <a:cs typeface="Arial" pitchFamily="34" charset="0"/>
            </a:endParaRPr>
          </a:p>
        </p:txBody>
      </p:sp>
    </p:spTree>
    <p:extLst>
      <p:ext uri="{BB962C8B-B14F-4D97-AF65-F5344CB8AC3E}">
        <p14:creationId xmlns:p14="http://schemas.microsoft.com/office/powerpoint/2010/main" val="807205658"/>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vert="horz" wrap="square" lIns="91440" tIns="45720" rIns="91440" bIns="45720" numCol="1" anchor="t" anchorCtr="0" compatLnSpc="1">
            <a:prstTxWarp prst="textNoShape">
              <a:avLst/>
            </a:prstTxWarp>
          </a:bodyPr>
          <a:lstStyle>
            <a:lvl1pPr eaLnBrk="1" hangingPunct="1">
              <a:defRPr/>
            </a:lvl1pPr>
          </a:lstStyle>
          <a:p>
            <a:pPr fontAlgn="base">
              <a:spcBef>
                <a:spcPct val="0"/>
              </a:spcBef>
              <a:spcAft>
                <a:spcPct val="0"/>
              </a:spcAft>
              <a:defRPr/>
            </a:pPr>
            <a:fld id="{A391F98D-F080-4356-8869-92BAEC5815D1}" type="datetimeFigureOut">
              <a:rPr lang="en-US" altLang="en-US">
                <a:solidFill>
                  <a:prstClr val="black"/>
                </a:solidFill>
                <a:cs typeface="Arial" pitchFamily="34" charset="0"/>
              </a:rPr>
              <a:pPr fontAlgn="base">
                <a:spcBef>
                  <a:spcPct val="0"/>
                </a:spcBef>
                <a:spcAft>
                  <a:spcPct val="0"/>
                </a:spcAft>
                <a:defRPr/>
              </a:pPr>
              <a:t>3/31/2018</a:t>
            </a:fld>
            <a:endParaRPr lang="en-US" altLang="en-US">
              <a:solidFill>
                <a:prstClr val="black"/>
              </a:solidFill>
              <a:cs typeface="Arial" pitchFamily="34" charset="0"/>
            </a:endParaRPr>
          </a:p>
        </p:txBody>
      </p:sp>
      <p:sp>
        <p:nvSpPr>
          <p:cNvPr id="6" name="Footer Placeholder 5"/>
          <p:cNvSpPr>
            <a:spLocks noGrp="1"/>
          </p:cNvSpPr>
          <p:nvPr>
            <p:ph type="ftr" sz="quarter" idx="11"/>
          </p:nvPr>
        </p:nvSpPr>
        <p:spPr>
          <a:xfrm>
            <a:off x="3124200" y="6356350"/>
            <a:ext cx="2895600" cy="365125"/>
          </a:xfrm>
          <a:prstGeom prst="rect">
            <a:avLst/>
          </a:prstGeom>
        </p:spPr>
        <p:txBody>
          <a:bodyPr vert="horz" wrap="square" lIns="91440" tIns="45720" rIns="91440" bIns="45720" numCol="1" anchor="t" anchorCtr="0" compatLnSpc="1">
            <a:prstTxWarp prst="textNoShape">
              <a:avLst/>
            </a:prstTxWarp>
          </a:bodyPr>
          <a:lstStyle>
            <a:lvl1pPr eaLnBrk="1" hangingPunct="1">
              <a:defRPr/>
            </a:lvl1pPr>
          </a:lstStyle>
          <a:p>
            <a:pPr fontAlgn="base">
              <a:spcBef>
                <a:spcPct val="0"/>
              </a:spcBef>
              <a:spcAft>
                <a:spcPct val="0"/>
              </a:spcAft>
              <a:defRPr/>
            </a:pPr>
            <a:endParaRPr lang="en-US" altLang="en-US">
              <a:solidFill>
                <a:prstClr val="black"/>
              </a:solidFill>
              <a:cs typeface="Arial" pitchFamily="34" charset="0"/>
            </a:endParaRPr>
          </a:p>
        </p:txBody>
      </p:sp>
      <p:sp>
        <p:nvSpPr>
          <p:cNvPr id="7" name="Slide Number Placeholder 6"/>
          <p:cNvSpPr>
            <a:spLocks noGrp="1"/>
          </p:cNvSpPr>
          <p:nvPr>
            <p:ph type="sldNum" sz="quarter" idx="12"/>
          </p:nvPr>
        </p:nvSpPr>
        <p:spPr>
          <a:xfrm>
            <a:off x="6553200" y="6356350"/>
            <a:ext cx="2133600" cy="365125"/>
          </a:xfrm>
          <a:prstGeom prst="rect">
            <a:avLst/>
          </a:prstGeom>
        </p:spPr>
        <p:txBody>
          <a:bodyPr vert="horz" wrap="square" lIns="91440" tIns="45720" rIns="91440" bIns="45720" numCol="1" anchor="t" anchorCtr="0" compatLnSpc="1">
            <a:prstTxWarp prst="textNoShape">
              <a:avLst/>
            </a:prstTxWarp>
          </a:bodyPr>
          <a:lstStyle>
            <a:lvl1pPr eaLnBrk="1" hangingPunct="1">
              <a:defRPr/>
            </a:lvl1pPr>
          </a:lstStyle>
          <a:p>
            <a:pPr fontAlgn="base">
              <a:spcBef>
                <a:spcPct val="0"/>
              </a:spcBef>
              <a:spcAft>
                <a:spcPct val="0"/>
              </a:spcAft>
            </a:pPr>
            <a:fld id="{6DF22A7E-A6A8-409D-B22A-8266E3C98B0F}" type="slidenum">
              <a:rPr lang="en-US" altLang="en-US">
                <a:solidFill>
                  <a:prstClr val="black"/>
                </a:solidFill>
                <a:cs typeface="Arial" pitchFamily="34" charset="0"/>
              </a:rPr>
              <a:pPr fontAlgn="base">
                <a:spcBef>
                  <a:spcPct val="0"/>
                </a:spcBef>
                <a:spcAft>
                  <a:spcPct val="0"/>
                </a:spcAft>
              </a:pPr>
              <a:t>‹#›</a:t>
            </a:fld>
            <a:endParaRPr lang="en-US" altLang="en-US">
              <a:solidFill>
                <a:prstClr val="black"/>
              </a:solidFill>
              <a:cs typeface="Arial" pitchFamily="34" charset="0"/>
            </a:endParaRPr>
          </a:p>
        </p:txBody>
      </p:sp>
    </p:spTree>
    <p:extLst>
      <p:ext uri="{BB962C8B-B14F-4D97-AF65-F5344CB8AC3E}">
        <p14:creationId xmlns:p14="http://schemas.microsoft.com/office/powerpoint/2010/main" val="2100971021"/>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vert="horz" wrap="square" lIns="91440" tIns="45720" rIns="91440" bIns="45720" numCol="1" anchor="t" anchorCtr="0" compatLnSpc="1">
            <a:prstTxWarp prst="textNoShape">
              <a:avLst/>
            </a:prstTxWarp>
          </a:bodyPr>
          <a:lstStyle>
            <a:lvl1pPr eaLnBrk="1" hangingPunct="1">
              <a:defRPr/>
            </a:lvl1pPr>
          </a:lstStyle>
          <a:p>
            <a:pPr fontAlgn="base">
              <a:spcBef>
                <a:spcPct val="0"/>
              </a:spcBef>
              <a:spcAft>
                <a:spcPct val="0"/>
              </a:spcAft>
              <a:defRPr/>
            </a:pPr>
            <a:fld id="{C553BA8B-81CA-4822-A128-571FB33857DD}" type="datetimeFigureOut">
              <a:rPr lang="en-US" altLang="en-US">
                <a:solidFill>
                  <a:prstClr val="black"/>
                </a:solidFill>
                <a:cs typeface="Arial" pitchFamily="34" charset="0"/>
              </a:rPr>
              <a:pPr fontAlgn="base">
                <a:spcBef>
                  <a:spcPct val="0"/>
                </a:spcBef>
                <a:spcAft>
                  <a:spcPct val="0"/>
                </a:spcAft>
                <a:defRPr/>
              </a:pPr>
              <a:t>3/31/2018</a:t>
            </a:fld>
            <a:endParaRPr lang="en-US" altLang="en-US">
              <a:solidFill>
                <a:prstClr val="black"/>
              </a:solidFill>
              <a:cs typeface="Arial" pitchFamily="34" charset="0"/>
            </a:endParaRPr>
          </a:p>
        </p:txBody>
      </p:sp>
      <p:sp>
        <p:nvSpPr>
          <p:cNvPr id="6" name="Footer Placeholder 5"/>
          <p:cNvSpPr>
            <a:spLocks noGrp="1"/>
          </p:cNvSpPr>
          <p:nvPr>
            <p:ph type="ftr" sz="quarter" idx="11"/>
          </p:nvPr>
        </p:nvSpPr>
        <p:spPr>
          <a:xfrm>
            <a:off x="3124200" y="6356350"/>
            <a:ext cx="2895600" cy="365125"/>
          </a:xfrm>
          <a:prstGeom prst="rect">
            <a:avLst/>
          </a:prstGeom>
        </p:spPr>
        <p:txBody>
          <a:bodyPr vert="horz" wrap="square" lIns="91440" tIns="45720" rIns="91440" bIns="45720" numCol="1" anchor="t" anchorCtr="0" compatLnSpc="1">
            <a:prstTxWarp prst="textNoShape">
              <a:avLst/>
            </a:prstTxWarp>
          </a:bodyPr>
          <a:lstStyle>
            <a:lvl1pPr eaLnBrk="1" hangingPunct="1">
              <a:defRPr/>
            </a:lvl1pPr>
          </a:lstStyle>
          <a:p>
            <a:pPr fontAlgn="base">
              <a:spcBef>
                <a:spcPct val="0"/>
              </a:spcBef>
              <a:spcAft>
                <a:spcPct val="0"/>
              </a:spcAft>
              <a:defRPr/>
            </a:pPr>
            <a:endParaRPr lang="en-US" altLang="en-US">
              <a:solidFill>
                <a:prstClr val="black"/>
              </a:solidFill>
              <a:cs typeface="Arial" pitchFamily="34" charset="0"/>
            </a:endParaRPr>
          </a:p>
        </p:txBody>
      </p:sp>
      <p:sp>
        <p:nvSpPr>
          <p:cNvPr id="7" name="Slide Number Placeholder 6"/>
          <p:cNvSpPr>
            <a:spLocks noGrp="1"/>
          </p:cNvSpPr>
          <p:nvPr>
            <p:ph type="sldNum" sz="quarter" idx="12"/>
          </p:nvPr>
        </p:nvSpPr>
        <p:spPr>
          <a:xfrm>
            <a:off x="6553200" y="6356350"/>
            <a:ext cx="2133600" cy="365125"/>
          </a:xfrm>
          <a:prstGeom prst="rect">
            <a:avLst/>
          </a:prstGeom>
        </p:spPr>
        <p:txBody>
          <a:bodyPr vert="horz" wrap="square" lIns="91440" tIns="45720" rIns="91440" bIns="45720" numCol="1" anchor="t" anchorCtr="0" compatLnSpc="1">
            <a:prstTxWarp prst="textNoShape">
              <a:avLst/>
            </a:prstTxWarp>
          </a:bodyPr>
          <a:lstStyle>
            <a:lvl1pPr eaLnBrk="1" hangingPunct="1">
              <a:defRPr/>
            </a:lvl1pPr>
          </a:lstStyle>
          <a:p>
            <a:pPr fontAlgn="base">
              <a:spcBef>
                <a:spcPct val="0"/>
              </a:spcBef>
              <a:spcAft>
                <a:spcPct val="0"/>
              </a:spcAft>
            </a:pPr>
            <a:fld id="{C21247B4-2E8E-4F56-BC0D-BA586938F2BC}" type="slidenum">
              <a:rPr lang="en-US" altLang="en-US">
                <a:solidFill>
                  <a:prstClr val="black"/>
                </a:solidFill>
                <a:cs typeface="Arial" pitchFamily="34" charset="0"/>
              </a:rPr>
              <a:pPr fontAlgn="base">
                <a:spcBef>
                  <a:spcPct val="0"/>
                </a:spcBef>
                <a:spcAft>
                  <a:spcPct val="0"/>
                </a:spcAft>
              </a:pPr>
              <a:t>‹#›</a:t>
            </a:fld>
            <a:endParaRPr lang="en-US" altLang="en-US">
              <a:solidFill>
                <a:prstClr val="black"/>
              </a:solidFill>
              <a:cs typeface="Arial" pitchFamily="34" charset="0"/>
            </a:endParaRPr>
          </a:p>
        </p:txBody>
      </p:sp>
    </p:spTree>
    <p:extLst>
      <p:ext uri="{BB962C8B-B14F-4D97-AF65-F5344CB8AC3E}">
        <p14:creationId xmlns:p14="http://schemas.microsoft.com/office/powerpoint/2010/main" val="274418339"/>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0"/>
            <a:ext cx="2133600" cy="365125"/>
          </a:xfrm>
          <a:prstGeom prst="rect">
            <a:avLst/>
          </a:prstGeom>
        </p:spPr>
        <p:txBody>
          <a:bodyPr vert="horz" wrap="square" lIns="91440" tIns="45720" rIns="91440" bIns="45720" numCol="1" anchor="t" anchorCtr="0" compatLnSpc="1">
            <a:prstTxWarp prst="textNoShape">
              <a:avLst/>
            </a:prstTxWarp>
          </a:bodyPr>
          <a:lstStyle>
            <a:lvl1pPr eaLnBrk="1" hangingPunct="1">
              <a:defRPr/>
            </a:lvl1pPr>
          </a:lstStyle>
          <a:p>
            <a:pPr fontAlgn="base">
              <a:spcBef>
                <a:spcPct val="0"/>
              </a:spcBef>
              <a:spcAft>
                <a:spcPct val="0"/>
              </a:spcAft>
              <a:defRPr/>
            </a:pPr>
            <a:fld id="{A9F0C13C-D183-43A6-94A7-251DC2B4D409}" type="datetimeFigureOut">
              <a:rPr lang="en-US" altLang="en-US">
                <a:solidFill>
                  <a:prstClr val="black"/>
                </a:solidFill>
                <a:cs typeface="Arial" pitchFamily="34" charset="0"/>
              </a:rPr>
              <a:pPr fontAlgn="base">
                <a:spcBef>
                  <a:spcPct val="0"/>
                </a:spcBef>
                <a:spcAft>
                  <a:spcPct val="0"/>
                </a:spcAft>
                <a:defRPr/>
              </a:pPr>
              <a:t>3/31/2018</a:t>
            </a:fld>
            <a:endParaRPr lang="en-US" altLang="en-US">
              <a:solidFill>
                <a:prstClr val="black"/>
              </a:solidFill>
              <a:cs typeface="Arial" pitchFamily="34" charset="0"/>
            </a:endParaRPr>
          </a:p>
        </p:txBody>
      </p:sp>
      <p:sp>
        <p:nvSpPr>
          <p:cNvPr id="5" name="Footer Placeholder 4"/>
          <p:cNvSpPr>
            <a:spLocks noGrp="1"/>
          </p:cNvSpPr>
          <p:nvPr>
            <p:ph type="ftr" sz="quarter" idx="11"/>
          </p:nvPr>
        </p:nvSpPr>
        <p:spPr>
          <a:xfrm>
            <a:off x="3124200" y="6356350"/>
            <a:ext cx="2895600" cy="365125"/>
          </a:xfrm>
          <a:prstGeom prst="rect">
            <a:avLst/>
          </a:prstGeom>
        </p:spPr>
        <p:txBody>
          <a:bodyPr vert="horz" wrap="square" lIns="91440" tIns="45720" rIns="91440" bIns="45720" numCol="1" anchor="t" anchorCtr="0" compatLnSpc="1">
            <a:prstTxWarp prst="textNoShape">
              <a:avLst/>
            </a:prstTxWarp>
          </a:bodyPr>
          <a:lstStyle>
            <a:lvl1pPr eaLnBrk="1" hangingPunct="1">
              <a:defRPr/>
            </a:lvl1pPr>
          </a:lstStyle>
          <a:p>
            <a:pPr fontAlgn="base">
              <a:spcBef>
                <a:spcPct val="0"/>
              </a:spcBef>
              <a:spcAft>
                <a:spcPct val="0"/>
              </a:spcAft>
              <a:defRPr/>
            </a:pPr>
            <a:endParaRPr lang="en-US" altLang="en-US">
              <a:solidFill>
                <a:prstClr val="black"/>
              </a:solidFill>
              <a:cs typeface="Arial" pitchFamily="34" charset="0"/>
            </a:endParaRPr>
          </a:p>
        </p:txBody>
      </p:sp>
      <p:sp>
        <p:nvSpPr>
          <p:cNvPr id="6" name="Slide Number Placeholder 5"/>
          <p:cNvSpPr>
            <a:spLocks noGrp="1"/>
          </p:cNvSpPr>
          <p:nvPr>
            <p:ph type="sldNum" sz="quarter" idx="12"/>
          </p:nvPr>
        </p:nvSpPr>
        <p:spPr>
          <a:xfrm>
            <a:off x="6553200" y="6356350"/>
            <a:ext cx="2133600" cy="365125"/>
          </a:xfrm>
          <a:prstGeom prst="rect">
            <a:avLst/>
          </a:prstGeom>
        </p:spPr>
        <p:txBody>
          <a:bodyPr vert="horz" wrap="square" lIns="91440" tIns="45720" rIns="91440" bIns="45720" numCol="1" anchor="t" anchorCtr="0" compatLnSpc="1">
            <a:prstTxWarp prst="textNoShape">
              <a:avLst/>
            </a:prstTxWarp>
          </a:bodyPr>
          <a:lstStyle>
            <a:lvl1pPr eaLnBrk="1" hangingPunct="1">
              <a:defRPr/>
            </a:lvl1pPr>
          </a:lstStyle>
          <a:p>
            <a:pPr fontAlgn="base">
              <a:spcBef>
                <a:spcPct val="0"/>
              </a:spcBef>
              <a:spcAft>
                <a:spcPct val="0"/>
              </a:spcAft>
            </a:pPr>
            <a:fld id="{E977E153-0D97-45D0-85F2-A8C9F1EE17F3}" type="slidenum">
              <a:rPr lang="en-US" altLang="en-US">
                <a:solidFill>
                  <a:prstClr val="black"/>
                </a:solidFill>
                <a:cs typeface="Arial" pitchFamily="34" charset="0"/>
              </a:rPr>
              <a:pPr fontAlgn="base">
                <a:spcBef>
                  <a:spcPct val="0"/>
                </a:spcBef>
                <a:spcAft>
                  <a:spcPct val="0"/>
                </a:spcAft>
              </a:pPr>
              <a:t>‹#›</a:t>
            </a:fld>
            <a:endParaRPr lang="en-US" altLang="en-US">
              <a:solidFill>
                <a:prstClr val="black"/>
              </a:solidFill>
              <a:cs typeface="Arial" pitchFamily="34" charset="0"/>
            </a:endParaRPr>
          </a:p>
        </p:txBody>
      </p:sp>
    </p:spTree>
    <p:extLst>
      <p:ext uri="{BB962C8B-B14F-4D97-AF65-F5344CB8AC3E}">
        <p14:creationId xmlns:p14="http://schemas.microsoft.com/office/powerpoint/2010/main" val="3370349763"/>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0"/>
            <a:ext cx="2133600" cy="365125"/>
          </a:xfrm>
          <a:prstGeom prst="rect">
            <a:avLst/>
          </a:prstGeom>
        </p:spPr>
        <p:txBody>
          <a:bodyPr vert="horz" wrap="square" lIns="91440" tIns="45720" rIns="91440" bIns="45720" numCol="1" anchor="t" anchorCtr="0" compatLnSpc="1">
            <a:prstTxWarp prst="textNoShape">
              <a:avLst/>
            </a:prstTxWarp>
          </a:bodyPr>
          <a:lstStyle>
            <a:lvl1pPr eaLnBrk="1" hangingPunct="1">
              <a:defRPr/>
            </a:lvl1pPr>
          </a:lstStyle>
          <a:p>
            <a:pPr fontAlgn="base">
              <a:spcBef>
                <a:spcPct val="0"/>
              </a:spcBef>
              <a:spcAft>
                <a:spcPct val="0"/>
              </a:spcAft>
              <a:defRPr/>
            </a:pPr>
            <a:fld id="{F4CF50B6-69AC-4DEB-9B6F-2944BEA716E6}" type="datetimeFigureOut">
              <a:rPr lang="en-US" altLang="en-US">
                <a:solidFill>
                  <a:prstClr val="black"/>
                </a:solidFill>
                <a:cs typeface="Arial" pitchFamily="34" charset="0"/>
              </a:rPr>
              <a:pPr fontAlgn="base">
                <a:spcBef>
                  <a:spcPct val="0"/>
                </a:spcBef>
                <a:spcAft>
                  <a:spcPct val="0"/>
                </a:spcAft>
                <a:defRPr/>
              </a:pPr>
              <a:t>3/31/2018</a:t>
            </a:fld>
            <a:endParaRPr lang="en-US" altLang="en-US">
              <a:solidFill>
                <a:prstClr val="black"/>
              </a:solidFill>
              <a:cs typeface="Arial" pitchFamily="34" charset="0"/>
            </a:endParaRPr>
          </a:p>
        </p:txBody>
      </p:sp>
      <p:sp>
        <p:nvSpPr>
          <p:cNvPr id="5" name="Footer Placeholder 4"/>
          <p:cNvSpPr>
            <a:spLocks noGrp="1"/>
          </p:cNvSpPr>
          <p:nvPr>
            <p:ph type="ftr" sz="quarter" idx="11"/>
          </p:nvPr>
        </p:nvSpPr>
        <p:spPr>
          <a:xfrm>
            <a:off x="3124200" y="6356350"/>
            <a:ext cx="2895600" cy="365125"/>
          </a:xfrm>
          <a:prstGeom prst="rect">
            <a:avLst/>
          </a:prstGeom>
        </p:spPr>
        <p:txBody>
          <a:bodyPr vert="horz" wrap="square" lIns="91440" tIns="45720" rIns="91440" bIns="45720" numCol="1" anchor="t" anchorCtr="0" compatLnSpc="1">
            <a:prstTxWarp prst="textNoShape">
              <a:avLst/>
            </a:prstTxWarp>
          </a:bodyPr>
          <a:lstStyle>
            <a:lvl1pPr eaLnBrk="1" hangingPunct="1">
              <a:defRPr/>
            </a:lvl1pPr>
          </a:lstStyle>
          <a:p>
            <a:pPr fontAlgn="base">
              <a:spcBef>
                <a:spcPct val="0"/>
              </a:spcBef>
              <a:spcAft>
                <a:spcPct val="0"/>
              </a:spcAft>
              <a:defRPr/>
            </a:pPr>
            <a:endParaRPr lang="en-US" altLang="en-US">
              <a:solidFill>
                <a:prstClr val="black"/>
              </a:solidFill>
              <a:cs typeface="Arial" pitchFamily="34" charset="0"/>
            </a:endParaRPr>
          </a:p>
        </p:txBody>
      </p:sp>
      <p:sp>
        <p:nvSpPr>
          <p:cNvPr id="6" name="Slide Number Placeholder 5"/>
          <p:cNvSpPr>
            <a:spLocks noGrp="1"/>
          </p:cNvSpPr>
          <p:nvPr>
            <p:ph type="sldNum" sz="quarter" idx="12"/>
          </p:nvPr>
        </p:nvSpPr>
        <p:spPr>
          <a:xfrm>
            <a:off x="6553200" y="6356350"/>
            <a:ext cx="2133600" cy="365125"/>
          </a:xfrm>
          <a:prstGeom prst="rect">
            <a:avLst/>
          </a:prstGeom>
        </p:spPr>
        <p:txBody>
          <a:bodyPr vert="horz" wrap="square" lIns="91440" tIns="45720" rIns="91440" bIns="45720" numCol="1" anchor="t" anchorCtr="0" compatLnSpc="1">
            <a:prstTxWarp prst="textNoShape">
              <a:avLst/>
            </a:prstTxWarp>
          </a:bodyPr>
          <a:lstStyle>
            <a:lvl1pPr eaLnBrk="1" hangingPunct="1">
              <a:defRPr/>
            </a:lvl1pPr>
          </a:lstStyle>
          <a:p>
            <a:pPr fontAlgn="base">
              <a:spcBef>
                <a:spcPct val="0"/>
              </a:spcBef>
              <a:spcAft>
                <a:spcPct val="0"/>
              </a:spcAft>
            </a:pPr>
            <a:fld id="{8ED58C34-23BB-4E71-9503-A53E489B5491}" type="slidenum">
              <a:rPr lang="en-US" altLang="en-US">
                <a:solidFill>
                  <a:prstClr val="black"/>
                </a:solidFill>
                <a:cs typeface="Arial" pitchFamily="34" charset="0"/>
              </a:rPr>
              <a:pPr fontAlgn="base">
                <a:spcBef>
                  <a:spcPct val="0"/>
                </a:spcBef>
                <a:spcAft>
                  <a:spcPct val="0"/>
                </a:spcAft>
              </a:pPr>
              <a:t>‹#›</a:t>
            </a:fld>
            <a:endParaRPr lang="en-US" altLang="en-US">
              <a:solidFill>
                <a:prstClr val="black"/>
              </a:solidFill>
              <a:cs typeface="Arial" pitchFamily="34" charset="0"/>
            </a:endParaRPr>
          </a:p>
        </p:txBody>
      </p:sp>
    </p:spTree>
    <p:extLst>
      <p:ext uri="{BB962C8B-B14F-4D97-AF65-F5344CB8AC3E}">
        <p14:creationId xmlns:p14="http://schemas.microsoft.com/office/powerpoint/2010/main" val="362227559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3.pn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image" Target="../media/image2.png"/><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theme" Target="../theme/theme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9.xml"/><Relationship Id="rId13" Type="http://schemas.openxmlformats.org/officeDocument/2006/relationships/image" Target="../media/image3.png"/><Relationship Id="rId3" Type="http://schemas.openxmlformats.org/officeDocument/2006/relationships/slideLayout" Target="../slideLayouts/slideLayout24.xml"/><Relationship Id="rId7" Type="http://schemas.openxmlformats.org/officeDocument/2006/relationships/slideLayout" Target="../slideLayouts/slideLayout28.xml"/><Relationship Id="rId12" Type="http://schemas.openxmlformats.org/officeDocument/2006/relationships/image" Target="../media/image2.png"/><Relationship Id="rId2" Type="http://schemas.openxmlformats.org/officeDocument/2006/relationships/slideLayout" Target="../slideLayouts/slideLayout23.xml"/><Relationship Id="rId1" Type="http://schemas.openxmlformats.org/officeDocument/2006/relationships/slideLayout" Target="../slideLayouts/slideLayout22.xml"/><Relationship Id="rId6" Type="http://schemas.openxmlformats.org/officeDocument/2006/relationships/slideLayout" Target="../slideLayouts/slideLayout27.xml"/><Relationship Id="rId11" Type="http://schemas.openxmlformats.org/officeDocument/2006/relationships/theme" Target="../theme/theme3.xml"/><Relationship Id="rId5" Type="http://schemas.openxmlformats.org/officeDocument/2006/relationships/slideLayout" Target="../slideLayouts/slideLayout26.xml"/><Relationship Id="rId10" Type="http://schemas.openxmlformats.org/officeDocument/2006/relationships/slideLayout" Target="../slideLayouts/slideLayout31.xml"/><Relationship Id="rId4" Type="http://schemas.openxmlformats.org/officeDocument/2006/relationships/slideLayout" Target="../slideLayouts/slideLayout25.xml"/><Relationship Id="rId9" Type="http://schemas.openxmlformats.org/officeDocument/2006/relationships/slideLayout" Target="../slideLayouts/slideLayout30.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39.xml"/><Relationship Id="rId13" Type="http://schemas.openxmlformats.org/officeDocument/2006/relationships/image" Target="../media/image3.png"/><Relationship Id="rId3" Type="http://schemas.openxmlformats.org/officeDocument/2006/relationships/slideLayout" Target="../slideLayouts/slideLayout34.xml"/><Relationship Id="rId7" Type="http://schemas.openxmlformats.org/officeDocument/2006/relationships/slideLayout" Target="../slideLayouts/slideLayout38.xml"/><Relationship Id="rId12" Type="http://schemas.openxmlformats.org/officeDocument/2006/relationships/image" Target="../media/image4.png"/><Relationship Id="rId2" Type="http://schemas.openxmlformats.org/officeDocument/2006/relationships/slideLayout" Target="../slideLayouts/slideLayout33.xml"/><Relationship Id="rId1" Type="http://schemas.openxmlformats.org/officeDocument/2006/relationships/slideLayout" Target="../slideLayouts/slideLayout32.xml"/><Relationship Id="rId6" Type="http://schemas.openxmlformats.org/officeDocument/2006/relationships/slideLayout" Target="../slideLayouts/slideLayout37.xml"/><Relationship Id="rId11" Type="http://schemas.openxmlformats.org/officeDocument/2006/relationships/theme" Target="../theme/theme4.xml"/><Relationship Id="rId5" Type="http://schemas.openxmlformats.org/officeDocument/2006/relationships/slideLayout" Target="../slideLayouts/slideLayout36.xml"/><Relationship Id="rId10" Type="http://schemas.openxmlformats.org/officeDocument/2006/relationships/slideLayout" Target="../slideLayouts/slideLayout41.xml"/><Relationship Id="rId4" Type="http://schemas.openxmlformats.org/officeDocument/2006/relationships/slideLayout" Target="../slideLayouts/slideLayout35.xml"/><Relationship Id="rId9" Type="http://schemas.openxmlformats.org/officeDocument/2006/relationships/slideLayout" Target="../slideLayouts/slideLayout4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Rectangle 8"/>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8" name="Rounded Rectangle 7"/>
          <p:cNvSpPr/>
          <p:nvPr/>
        </p:nvSpPr>
        <p:spPr>
          <a:xfrm>
            <a:off x="64008" y="69755"/>
            <a:ext cx="9013372" cy="6693408"/>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2" name="Title Placeholder 21"/>
          <p:cNvSpPr>
            <a:spLocks noGrp="1"/>
          </p:cNvSpPr>
          <p:nvPr>
            <p:ph type="title"/>
          </p:nvPr>
        </p:nvSpPr>
        <p:spPr>
          <a:xfrm>
            <a:off x="914400" y="274638"/>
            <a:ext cx="7772400" cy="1143000"/>
          </a:xfrm>
          <a:prstGeom prst="rect">
            <a:avLst/>
          </a:prstGeom>
        </p:spPr>
        <p:txBody>
          <a:bodyPr bIns="91440" anchor="b" anchorCtr="0">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914400" y="1447800"/>
            <a:ext cx="7772400" cy="4572000"/>
          </a:xfrm>
          <a:prstGeom prst="rect">
            <a:avLst/>
          </a:prstGeom>
        </p:spPr>
        <p:txBody>
          <a:bodyPr>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a:off x="6172200" y="6191250"/>
            <a:ext cx="2476500" cy="476250"/>
          </a:xfrm>
          <a:prstGeom prst="rect">
            <a:avLst/>
          </a:prstGeom>
        </p:spPr>
        <p:txBody>
          <a:bodyPr anchor="ctr" anchorCtr="0"/>
          <a:lstStyle>
            <a:lvl1pPr algn="r" eaLnBrk="1" latinLnBrk="0" hangingPunct="1">
              <a:defRPr kumimoji="0" sz="1400">
                <a:solidFill>
                  <a:schemeClr val="tx2"/>
                </a:solidFill>
              </a:defRPr>
            </a:lvl1pPr>
          </a:lstStyle>
          <a:p>
            <a:fld id="{392355B4-EF03-4F36-A4FA-13513E87E693}" type="datetimeFigureOut">
              <a:rPr lang="en-US" smtClean="0"/>
              <a:t>3/31/2018</a:t>
            </a:fld>
            <a:endParaRPr lang="en-US"/>
          </a:p>
        </p:txBody>
      </p:sp>
      <p:sp>
        <p:nvSpPr>
          <p:cNvPr id="3" name="Footer Placeholder 2"/>
          <p:cNvSpPr>
            <a:spLocks noGrp="1"/>
          </p:cNvSpPr>
          <p:nvPr>
            <p:ph type="ftr" sz="quarter" idx="3"/>
          </p:nvPr>
        </p:nvSpPr>
        <p:spPr>
          <a:xfrm>
            <a:off x="914400" y="6172200"/>
            <a:ext cx="3962400" cy="457200"/>
          </a:xfrm>
          <a:prstGeom prst="rect">
            <a:avLst/>
          </a:prstGeom>
        </p:spPr>
        <p:txBody>
          <a:bodyPr anchor="ctr" anchorCtr="0"/>
          <a:lstStyle>
            <a:lvl1pPr eaLnBrk="1" latinLnBrk="0" hangingPunct="1">
              <a:defRPr kumimoji="0" sz="1400">
                <a:solidFill>
                  <a:schemeClr val="tx2"/>
                </a:solidFill>
              </a:defRPr>
            </a:lvl1pPr>
          </a:lstStyle>
          <a:p>
            <a:endParaRPr lang="en-US"/>
          </a:p>
        </p:txBody>
      </p:sp>
      <p:sp>
        <p:nvSpPr>
          <p:cNvPr id="23" name="Slide Number Placeholder 22"/>
          <p:cNvSpPr>
            <a:spLocks noGrp="1"/>
          </p:cNvSpPr>
          <p:nvPr>
            <p:ph type="sldNum" sz="quarter" idx="4"/>
          </p:nvPr>
        </p:nvSpPr>
        <p:spPr>
          <a:xfrm>
            <a:off x="146304" y="6210300"/>
            <a:ext cx="457200" cy="457200"/>
          </a:xfrm>
          <a:prstGeom prst="ellipse">
            <a:avLst/>
          </a:prstGeom>
          <a:solidFill>
            <a:schemeClr val="accent1"/>
          </a:solidFill>
        </p:spPr>
        <p:txBody>
          <a:bodyPr wrap="none" lIns="0" tIns="0" rIns="0" bIns="0" anchor="ctr" anchorCtr="1">
            <a:noAutofit/>
          </a:bodyPr>
          <a:lstStyle>
            <a:lvl1pPr algn="ctr" eaLnBrk="1" latinLnBrk="0" hangingPunct="1">
              <a:defRPr kumimoji="0" sz="1400">
                <a:solidFill>
                  <a:srgbClr val="FFFFFF"/>
                </a:solidFill>
                <a:latin typeface="+mj-lt"/>
                <a:ea typeface="+mj-ea"/>
                <a:cs typeface="+mj-cs"/>
              </a:defRPr>
            </a:lvl1pPr>
          </a:lstStyle>
          <a:p>
            <a:fld id="{AE0D3888-C692-46BE-AEDD-2D5A6D59859E}"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4000" kern="1200">
          <a:solidFill>
            <a:schemeClr val="tx2"/>
          </a:solidFill>
          <a:latin typeface="+mj-lt"/>
          <a:ea typeface="+mj-ea"/>
          <a:cs typeface="+mj-cs"/>
        </a:defRPr>
      </a:lvl1pPr>
    </p:titleStyle>
    <p:bodyStyle>
      <a:lvl1pPr marL="274320" indent="-274320" algn="l" rtl="0" eaLnBrk="1" latinLnBrk="0" hangingPunct="1">
        <a:spcBef>
          <a:spcPts val="580"/>
        </a:spcBef>
        <a:buClr>
          <a:schemeClr val="accent1"/>
        </a:buClr>
        <a:buSzPct val="85000"/>
        <a:buFont typeface="Wingdings 2"/>
        <a:buChar char=""/>
        <a:defRPr kumimoji="0" sz="2600" kern="1200">
          <a:solidFill>
            <a:schemeClr val="tx1"/>
          </a:solidFill>
          <a:latin typeface="+mn-lt"/>
          <a:ea typeface="+mn-ea"/>
          <a:cs typeface="+mn-cs"/>
        </a:defRPr>
      </a:lvl1pPr>
      <a:lvl2pPr marL="548640" indent="-228600" algn="l" rtl="0" eaLnBrk="1" latinLnBrk="0" hangingPunct="1">
        <a:spcBef>
          <a:spcPts val="370"/>
        </a:spcBef>
        <a:buClr>
          <a:schemeClr val="accent2"/>
        </a:buClr>
        <a:buSzPct val="85000"/>
        <a:buFont typeface="Wingdings 2"/>
        <a:buChar char=""/>
        <a:defRPr kumimoji="0" sz="2400" kern="1200">
          <a:solidFill>
            <a:schemeClr val="tx1"/>
          </a:solidFill>
          <a:latin typeface="+mn-lt"/>
          <a:ea typeface="+mn-ea"/>
          <a:cs typeface="+mn-cs"/>
        </a:defRPr>
      </a:lvl2pPr>
      <a:lvl3pPr marL="822960" indent="-228600" algn="l" rtl="0" eaLnBrk="1" latinLnBrk="0" hangingPunct="1">
        <a:spcBef>
          <a:spcPts val="370"/>
        </a:spcBef>
        <a:buClr>
          <a:schemeClr val="accent1">
            <a:tint val="60000"/>
          </a:schemeClr>
        </a:buClr>
        <a:buSzPct val="85000"/>
        <a:buFont typeface="Wingdings 2"/>
        <a:buChar char=""/>
        <a:defRPr kumimoji="0" sz="2000" kern="1200">
          <a:solidFill>
            <a:schemeClr val="tx1"/>
          </a:solidFill>
          <a:latin typeface="+mn-lt"/>
          <a:ea typeface="+mn-ea"/>
          <a:cs typeface="+mn-cs"/>
        </a:defRPr>
      </a:lvl3pPr>
      <a:lvl4pPr marL="1097280" indent="-228600" algn="l" rtl="0" eaLnBrk="1" latinLnBrk="0" hangingPunct="1">
        <a:spcBef>
          <a:spcPts val="370"/>
        </a:spcBef>
        <a:buClr>
          <a:schemeClr val="accent3"/>
        </a:buClr>
        <a:buSzPct val="80000"/>
        <a:buFont typeface="Wingdings 2"/>
        <a:buChar char=""/>
        <a:defRPr kumimoji="0" sz="2000" kern="1200">
          <a:solidFill>
            <a:schemeClr val="tx1"/>
          </a:solidFill>
          <a:latin typeface="+mn-lt"/>
          <a:ea typeface="+mn-ea"/>
          <a:cs typeface="+mn-cs"/>
        </a:defRPr>
      </a:lvl4pPr>
      <a:lvl5pPr marL="1371600" indent="-228600" algn="l" rtl="0" eaLnBrk="1" latinLnBrk="0" hangingPunct="1">
        <a:spcBef>
          <a:spcPts val="370"/>
        </a:spcBef>
        <a:buClr>
          <a:schemeClr val="accent3"/>
        </a:buClr>
        <a:buFontTx/>
        <a:buChar char="o"/>
        <a:defRPr kumimoji="0" sz="2000" kern="1200">
          <a:solidFill>
            <a:schemeClr val="tx1"/>
          </a:solidFill>
          <a:latin typeface="+mn-lt"/>
          <a:ea typeface="+mn-ea"/>
          <a:cs typeface="+mn-cs"/>
        </a:defRPr>
      </a:lvl5pPr>
      <a:lvl6pPr marL="1645920" indent="-228600" algn="l" rtl="0" eaLnBrk="1" latinLnBrk="0" hangingPunct="1">
        <a:spcBef>
          <a:spcPts val="370"/>
        </a:spcBef>
        <a:buClr>
          <a:schemeClr val="accent3"/>
        </a:buClr>
        <a:buChar char="•"/>
        <a:defRPr kumimoji="0" sz="1800" kern="1200" baseline="0">
          <a:solidFill>
            <a:schemeClr val="tx1"/>
          </a:solidFill>
          <a:latin typeface="+mn-lt"/>
          <a:ea typeface="+mn-ea"/>
          <a:cs typeface="+mn-cs"/>
        </a:defRPr>
      </a:lvl6pPr>
      <a:lvl7pPr marL="1920240" indent="-228600" algn="l" rtl="0" eaLnBrk="1" latinLnBrk="0" hangingPunct="1">
        <a:spcBef>
          <a:spcPts val="370"/>
        </a:spcBef>
        <a:buClr>
          <a:schemeClr val="accent2"/>
        </a:buClr>
        <a:buChar char="•"/>
        <a:defRPr kumimoji="0" sz="1800" kern="1200">
          <a:solidFill>
            <a:schemeClr val="tx1"/>
          </a:solidFill>
          <a:latin typeface="+mn-lt"/>
          <a:ea typeface="+mn-ea"/>
          <a:cs typeface="+mn-cs"/>
        </a:defRPr>
      </a:lvl7pPr>
      <a:lvl8pPr marL="2194560" indent="-228600" algn="l" rtl="0" eaLnBrk="1" latinLnBrk="0" hangingPunct="1">
        <a:spcBef>
          <a:spcPts val="370"/>
        </a:spcBef>
        <a:buClr>
          <a:schemeClr val="accent1">
            <a:tint val="60000"/>
          </a:schemeClr>
        </a:buClr>
        <a:buChar char="•"/>
        <a:defRPr kumimoji="0" sz="1800" kern="1200">
          <a:solidFill>
            <a:schemeClr val="tx1"/>
          </a:solidFill>
          <a:latin typeface="+mn-lt"/>
          <a:ea typeface="+mn-ea"/>
          <a:cs typeface="+mn-cs"/>
        </a:defRPr>
      </a:lvl8pPr>
      <a:lvl9pPr marL="2468880" indent="-228600" algn="l" rtl="0" eaLnBrk="1" latinLnBrk="0" hangingPunct="1">
        <a:spcBef>
          <a:spcPts val="370"/>
        </a:spcBef>
        <a:buClr>
          <a:schemeClr val="accent2">
            <a:tint val="60000"/>
          </a:schemeClr>
        </a:buClr>
        <a:buChar char="•"/>
        <a:defRPr kumimoji="0" sz="18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0">
          <a:blip r:embed="rId12"/>
          <a:srcRect/>
          <a:tile tx="0" ty="0" sx="100000" sy="100000" flip="none" algn="tl"/>
        </a:blipFill>
        <a:effectLst/>
      </p:bgPr>
    </p:bg>
    <p:spTree>
      <p:nvGrpSpPr>
        <p:cNvPr id="1" name=""/>
        <p:cNvGrpSpPr/>
        <p:nvPr/>
      </p:nvGrpSpPr>
      <p:grpSpPr>
        <a:xfrm>
          <a:off x="0" y="0"/>
          <a:ext cx="0" cy="0"/>
          <a:chOff x="0" y="0"/>
          <a:chExt cx="0" cy="0"/>
        </a:xfrm>
      </p:grpSpPr>
      <p:sp>
        <p:nvSpPr>
          <p:cNvPr id="7" name="Round Diagonal Corner Rectangle 6"/>
          <p:cNvSpPr/>
          <p:nvPr userDrawn="1"/>
        </p:nvSpPr>
        <p:spPr>
          <a:xfrm>
            <a:off x="395288" y="404813"/>
            <a:ext cx="8596312" cy="6088062"/>
          </a:xfrm>
          <a:prstGeom prst="round2DiagRect">
            <a:avLst/>
          </a:prstGeom>
          <a:gradFill flip="none" rotWithShape="1">
            <a:gsLst>
              <a:gs pos="0">
                <a:schemeClr val="bg2"/>
              </a:gs>
              <a:gs pos="53000">
                <a:schemeClr val="bg2">
                  <a:lumMod val="90000"/>
                </a:schemeClr>
              </a:gs>
              <a:gs pos="100000">
                <a:schemeClr val="bg2"/>
              </a:gs>
            </a:gsLst>
            <a:lin ang="2700000" scaled="1"/>
            <a:tileRect/>
          </a:gradFill>
          <a:ln>
            <a:solidFill>
              <a:schemeClr val="bg1">
                <a:lumMod val="9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prstClr val="white"/>
              </a:solidFill>
            </a:endParaRPr>
          </a:p>
        </p:txBody>
      </p:sp>
      <p:sp>
        <p:nvSpPr>
          <p:cNvPr id="8" name="Footer Placeholder 4"/>
          <p:cNvSpPr txBox="1">
            <a:spLocks/>
          </p:cNvSpPr>
          <p:nvPr userDrawn="1"/>
        </p:nvSpPr>
        <p:spPr>
          <a:xfrm>
            <a:off x="6781800" y="6492875"/>
            <a:ext cx="2293938" cy="365125"/>
          </a:xfrm>
          <a:prstGeom prst="rect">
            <a:avLst/>
          </a:prstGeom>
        </p:spPr>
        <p:txBody>
          <a:bodyPr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en-US" sz="1200" dirty="0">
                <a:solidFill>
                  <a:prstClr val="black"/>
                </a:solidFill>
                <a:latin typeface="Trebuchet MS" pitchFamily="34" charset="0"/>
              </a:rPr>
              <a:t>2014 © McGraw-Hill Education</a:t>
            </a:r>
          </a:p>
        </p:txBody>
      </p:sp>
      <p:sp>
        <p:nvSpPr>
          <p:cNvPr id="9" name="Rectangle 8"/>
          <p:cNvSpPr/>
          <p:nvPr userDrawn="1"/>
        </p:nvSpPr>
        <p:spPr bwMode="auto">
          <a:xfrm>
            <a:off x="0" y="0"/>
            <a:ext cx="9144000" cy="279400"/>
          </a:xfrm>
          <a:prstGeom prst="rect">
            <a:avLst/>
          </a:prstGeom>
          <a:solidFill>
            <a:schemeClr val="bg1">
              <a:lumMod val="85000"/>
            </a:schemeClr>
          </a:solidFill>
          <a:ln>
            <a:noFill/>
          </a:ln>
          <a:effectLst/>
          <a:extLst/>
        </p:spPr>
        <p:txBody>
          <a:bodyPr lIns="90488" tIns="44450" rIns="90488" bIns="44450"/>
          <a:lstStyle/>
          <a:p>
            <a:pPr marL="169863" indent="-169863">
              <a:buFont typeface="Symbol" pitchFamily="18" charset="2"/>
              <a:buChar char="·"/>
              <a:defRPr/>
            </a:pPr>
            <a:endParaRPr lang="en-US">
              <a:solidFill>
                <a:prstClr val="black"/>
              </a:solidFill>
              <a:cs typeface="Arial" pitchFamily="34" charset="0"/>
            </a:endParaRPr>
          </a:p>
        </p:txBody>
      </p:sp>
      <p:pic>
        <p:nvPicPr>
          <p:cNvPr id="1029" name="Picture 3" descr="MHE-red-RGB-email-logo.png"/>
          <p:cNvPicPr>
            <a:picLocks noChangeAspect="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88900" y="98425"/>
            <a:ext cx="612775" cy="612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dirty="0"/>
              <a:t>click to edit master title style</a:t>
            </a:r>
          </a:p>
        </p:txBody>
      </p:sp>
      <p:sp>
        <p:nvSpPr>
          <p:cNvPr id="1031" name="Text Placeholder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2"/>
            <a:r>
              <a:rPr lang="en-US" altLang="en-US" smtClean="0"/>
              <a:t>Second level</a:t>
            </a:r>
          </a:p>
          <a:p>
            <a:pPr lvl="3"/>
            <a:r>
              <a:rPr lang="en-US" altLang="en-US" smtClean="0"/>
              <a:t>third level</a:t>
            </a:r>
          </a:p>
        </p:txBody>
      </p:sp>
    </p:spTree>
    <p:extLst>
      <p:ext uri="{BB962C8B-B14F-4D97-AF65-F5344CB8AC3E}">
        <p14:creationId xmlns:p14="http://schemas.microsoft.com/office/powerpoint/2010/main" val="3704871276"/>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Lst>
  <p:timing>
    <p:tnLst>
      <p:par>
        <p:cTn id="1" dur="indefinite" restart="never" nodeType="tmRoot"/>
      </p:par>
    </p:tnLst>
  </p:timing>
  <p:txStyles>
    <p:titleStyle>
      <a:lvl1pPr algn="ctr" rtl="0" eaLnBrk="0" fontAlgn="base" hangingPunct="0">
        <a:spcBef>
          <a:spcPct val="0"/>
        </a:spcBef>
        <a:spcAft>
          <a:spcPct val="0"/>
        </a:spcAft>
        <a:defRPr sz="4000" kern="1200" spc="300">
          <a:solidFill>
            <a:srgbClr val="E46C0A"/>
          </a:solidFill>
          <a:effectLst>
            <a:outerShdw blurRad="38100" dist="38100" dir="2700000" algn="tl">
              <a:srgbClr val="000000">
                <a:alpha val="43137"/>
              </a:srgbClr>
            </a:outerShdw>
          </a:effectLst>
          <a:latin typeface="Baskerville Old Face" pitchFamily="18" charset="0"/>
          <a:ea typeface="+mj-ea"/>
          <a:cs typeface="+mj-cs"/>
        </a:defRPr>
      </a:lvl1pPr>
      <a:lvl2pPr algn="ctr" rtl="0" eaLnBrk="0" fontAlgn="base" hangingPunct="0">
        <a:spcBef>
          <a:spcPct val="0"/>
        </a:spcBef>
        <a:spcAft>
          <a:spcPct val="0"/>
        </a:spcAft>
        <a:defRPr sz="4000">
          <a:solidFill>
            <a:srgbClr val="E46C0A"/>
          </a:solidFill>
          <a:latin typeface="Baskerville Old Face" pitchFamily="18" charset="0"/>
        </a:defRPr>
      </a:lvl2pPr>
      <a:lvl3pPr algn="ctr" rtl="0" eaLnBrk="0" fontAlgn="base" hangingPunct="0">
        <a:spcBef>
          <a:spcPct val="0"/>
        </a:spcBef>
        <a:spcAft>
          <a:spcPct val="0"/>
        </a:spcAft>
        <a:defRPr sz="4000">
          <a:solidFill>
            <a:srgbClr val="E46C0A"/>
          </a:solidFill>
          <a:latin typeface="Baskerville Old Face" pitchFamily="18" charset="0"/>
        </a:defRPr>
      </a:lvl3pPr>
      <a:lvl4pPr algn="ctr" rtl="0" eaLnBrk="0" fontAlgn="base" hangingPunct="0">
        <a:spcBef>
          <a:spcPct val="0"/>
        </a:spcBef>
        <a:spcAft>
          <a:spcPct val="0"/>
        </a:spcAft>
        <a:defRPr sz="4000">
          <a:solidFill>
            <a:srgbClr val="E46C0A"/>
          </a:solidFill>
          <a:latin typeface="Baskerville Old Face" pitchFamily="18" charset="0"/>
        </a:defRPr>
      </a:lvl4pPr>
      <a:lvl5pPr algn="ctr" rtl="0" eaLnBrk="0" fontAlgn="base" hangingPunct="0">
        <a:spcBef>
          <a:spcPct val="0"/>
        </a:spcBef>
        <a:spcAft>
          <a:spcPct val="0"/>
        </a:spcAft>
        <a:defRPr sz="4000">
          <a:solidFill>
            <a:srgbClr val="E46C0A"/>
          </a:solidFill>
          <a:latin typeface="Baskerville Old Face" pitchFamily="18" charset="0"/>
        </a:defRPr>
      </a:lvl5pPr>
      <a:lvl6pPr marL="457200" algn="ctr" rtl="0" fontAlgn="base">
        <a:spcBef>
          <a:spcPct val="0"/>
        </a:spcBef>
        <a:spcAft>
          <a:spcPct val="0"/>
        </a:spcAft>
        <a:defRPr sz="4000">
          <a:solidFill>
            <a:srgbClr val="E46C0A"/>
          </a:solidFill>
          <a:latin typeface="Baskerville Old Face" pitchFamily="18" charset="0"/>
        </a:defRPr>
      </a:lvl6pPr>
      <a:lvl7pPr marL="914400" algn="ctr" rtl="0" fontAlgn="base">
        <a:spcBef>
          <a:spcPct val="0"/>
        </a:spcBef>
        <a:spcAft>
          <a:spcPct val="0"/>
        </a:spcAft>
        <a:defRPr sz="4000">
          <a:solidFill>
            <a:srgbClr val="E46C0A"/>
          </a:solidFill>
          <a:latin typeface="Baskerville Old Face" pitchFamily="18" charset="0"/>
        </a:defRPr>
      </a:lvl7pPr>
      <a:lvl8pPr marL="1371600" algn="ctr" rtl="0" fontAlgn="base">
        <a:spcBef>
          <a:spcPct val="0"/>
        </a:spcBef>
        <a:spcAft>
          <a:spcPct val="0"/>
        </a:spcAft>
        <a:defRPr sz="4000">
          <a:solidFill>
            <a:srgbClr val="E46C0A"/>
          </a:solidFill>
          <a:latin typeface="Baskerville Old Face" pitchFamily="18" charset="0"/>
        </a:defRPr>
      </a:lvl8pPr>
      <a:lvl9pPr marL="1828800" algn="ctr" rtl="0" fontAlgn="base">
        <a:spcBef>
          <a:spcPct val="0"/>
        </a:spcBef>
        <a:spcAft>
          <a:spcPct val="0"/>
        </a:spcAft>
        <a:defRPr sz="4000">
          <a:solidFill>
            <a:srgbClr val="E46C0A"/>
          </a:solidFill>
          <a:latin typeface="Baskerville Old Face" pitchFamily="18" charset="0"/>
        </a:defRPr>
      </a:lvl9pPr>
    </p:titleStyle>
    <p:bodyStyle>
      <a:lvl1pPr algn="l" rtl="0" eaLnBrk="0" fontAlgn="base" hangingPunct="0">
        <a:spcBef>
          <a:spcPct val="20000"/>
        </a:spcBef>
        <a:spcAft>
          <a:spcPct val="0"/>
        </a:spcAft>
        <a:buFont typeface="Arial" pitchFamily="34" charset="0"/>
        <a:defRPr sz="2800" kern="1200">
          <a:solidFill>
            <a:srgbClr val="31859C"/>
          </a:solidFill>
          <a:latin typeface="Franklin Gothic Book" pitchFamily="34" charset="0"/>
          <a:ea typeface="+mn-ea"/>
          <a:cs typeface="+mn-cs"/>
        </a:defRPr>
      </a:lvl1pPr>
      <a:lvl2pPr marL="742950" indent="-285750" algn="l" rtl="0" eaLnBrk="0" fontAlgn="base" hangingPunct="0">
        <a:spcBef>
          <a:spcPct val="20000"/>
        </a:spcBef>
        <a:spcAft>
          <a:spcPct val="0"/>
        </a:spcAft>
        <a:buFont typeface="Arial" pitchFamily="34" charset="0"/>
        <a:buChar char="–"/>
        <a:defRPr sz="2400" kern="1200">
          <a:solidFill>
            <a:schemeClr val="tx1"/>
          </a:solidFill>
          <a:latin typeface="Franklin Gothic Book" pitchFamily="34" charset="0"/>
          <a:ea typeface="+mn-ea"/>
          <a:cs typeface="+mn-cs"/>
        </a:defRPr>
      </a:lvl2pPr>
      <a:lvl3pPr marL="688975" indent="-225425" algn="l" rtl="0" eaLnBrk="0" fontAlgn="base" hangingPunct="0">
        <a:spcBef>
          <a:spcPct val="20000"/>
        </a:spcBef>
        <a:spcAft>
          <a:spcPct val="0"/>
        </a:spcAft>
        <a:buFont typeface="Arial" pitchFamily="34" charset="0"/>
        <a:buChar char="•"/>
        <a:defRPr sz="2400" kern="1200">
          <a:solidFill>
            <a:schemeClr val="tx1"/>
          </a:solidFill>
          <a:latin typeface="Franklin Gothic Book" pitchFamily="34" charset="0"/>
          <a:ea typeface="+mn-ea"/>
          <a:cs typeface="+mn-cs"/>
        </a:defRPr>
      </a:lvl3pPr>
      <a:lvl4pPr marL="914400" indent="-225425" algn="l" rtl="0" eaLnBrk="0" fontAlgn="base" hangingPunct="0">
        <a:spcBef>
          <a:spcPct val="20000"/>
        </a:spcBef>
        <a:spcAft>
          <a:spcPct val="0"/>
        </a:spcAft>
        <a:buFont typeface="Arial" pitchFamily="34" charset="0"/>
        <a:buChar char="–"/>
        <a:defRPr sz="2000" kern="1200">
          <a:solidFill>
            <a:schemeClr val="tx1"/>
          </a:solidFill>
          <a:latin typeface="Franklin Gothic Book" pitchFamily="34" charset="0"/>
          <a:ea typeface="+mn-ea"/>
          <a:cs typeface="+mn-cs"/>
        </a:defRPr>
      </a:lvl4pPr>
      <a:lvl5pPr marL="2057400" indent="-228600" algn="l" rtl="0" eaLnBrk="0" fontAlgn="base" hangingPunct="0">
        <a:spcBef>
          <a:spcPct val="20000"/>
        </a:spcBef>
        <a:spcAft>
          <a:spcPct val="0"/>
        </a:spcAft>
        <a:buFont typeface="Arial" pitchFamily="34" charset="0"/>
        <a:buChar char="»"/>
        <a:defRPr sz="2000" kern="1200">
          <a:solidFill>
            <a:schemeClr val="tx1"/>
          </a:solidFill>
          <a:latin typeface="Franklin Gothic Book" pitchFamily="34"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blipFill dpi="0" rotWithShape="0">
          <a:blip r:embed="rId12"/>
          <a:srcRect/>
          <a:tile tx="0" ty="0" sx="100000" sy="100000" flip="none" algn="tl"/>
        </a:blipFill>
        <a:effectLst/>
      </p:bgPr>
    </p:bg>
    <p:spTree>
      <p:nvGrpSpPr>
        <p:cNvPr id="1" name=""/>
        <p:cNvGrpSpPr/>
        <p:nvPr/>
      </p:nvGrpSpPr>
      <p:grpSpPr>
        <a:xfrm>
          <a:off x="0" y="0"/>
          <a:ext cx="0" cy="0"/>
          <a:chOff x="0" y="0"/>
          <a:chExt cx="0" cy="0"/>
        </a:xfrm>
      </p:grpSpPr>
      <p:sp>
        <p:nvSpPr>
          <p:cNvPr id="7" name="Round Diagonal Corner Rectangle 6"/>
          <p:cNvSpPr/>
          <p:nvPr userDrawn="1"/>
        </p:nvSpPr>
        <p:spPr>
          <a:xfrm>
            <a:off x="395288" y="404813"/>
            <a:ext cx="8596312" cy="6088062"/>
          </a:xfrm>
          <a:prstGeom prst="round2DiagRect">
            <a:avLst/>
          </a:prstGeom>
          <a:gradFill flip="none" rotWithShape="1">
            <a:gsLst>
              <a:gs pos="0">
                <a:schemeClr val="bg2"/>
              </a:gs>
              <a:gs pos="53000">
                <a:schemeClr val="bg2">
                  <a:lumMod val="90000"/>
                </a:schemeClr>
              </a:gs>
              <a:gs pos="100000">
                <a:schemeClr val="bg2"/>
              </a:gs>
            </a:gsLst>
            <a:lin ang="2700000" scaled="1"/>
            <a:tileRect/>
          </a:gradFill>
          <a:ln>
            <a:solidFill>
              <a:schemeClr val="bg1">
                <a:lumMod val="9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prstClr val="white"/>
              </a:solidFill>
            </a:endParaRPr>
          </a:p>
        </p:txBody>
      </p:sp>
      <p:sp>
        <p:nvSpPr>
          <p:cNvPr id="8" name="Footer Placeholder 4"/>
          <p:cNvSpPr txBox="1">
            <a:spLocks/>
          </p:cNvSpPr>
          <p:nvPr userDrawn="1"/>
        </p:nvSpPr>
        <p:spPr>
          <a:xfrm>
            <a:off x="6781800" y="6492875"/>
            <a:ext cx="2293938" cy="365125"/>
          </a:xfrm>
          <a:prstGeom prst="rect">
            <a:avLst/>
          </a:prstGeom>
        </p:spPr>
        <p:txBody>
          <a:bodyPr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en-US" sz="1200" dirty="0">
                <a:solidFill>
                  <a:prstClr val="black"/>
                </a:solidFill>
                <a:latin typeface="Trebuchet MS" pitchFamily="34" charset="0"/>
              </a:rPr>
              <a:t>2014 © McGraw-Hill Education</a:t>
            </a:r>
          </a:p>
        </p:txBody>
      </p:sp>
      <p:sp>
        <p:nvSpPr>
          <p:cNvPr id="9" name="Rectangle 8"/>
          <p:cNvSpPr/>
          <p:nvPr userDrawn="1"/>
        </p:nvSpPr>
        <p:spPr bwMode="auto">
          <a:xfrm>
            <a:off x="0" y="0"/>
            <a:ext cx="9144000" cy="279400"/>
          </a:xfrm>
          <a:prstGeom prst="rect">
            <a:avLst/>
          </a:prstGeom>
          <a:solidFill>
            <a:schemeClr val="bg1">
              <a:lumMod val="85000"/>
            </a:schemeClr>
          </a:solidFill>
          <a:ln>
            <a:noFill/>
          </a:ln>
          <a:effectLst/>
          <a:extLst/>
        </p:spPr>
        <p:txBody>
          <a:bodyPr lIns="90488" tIns="44450" rIns="90488" bIns="44450"/>
          <a:lstStyle/>
          <a:p>
            <a:pPr marL="169863" indent="-169863">
              <a:buFont typeface="Symbol" pitchFamily="18" charset="2"/>
              <a:buChar char="·"/>
              <a:defRPr/>
            </a:pPr>
            <a:endParaRPr lang="en-US">
              <a:solidFill>
                <a:prstClr val="black"/>
              </a:solidFill>
              <a:cs typeface="Arial" pitchFamily="34" charset="0"/>
            </a:endParaRPr>
          </a:p>
        </p:txBody>
      </p:sp>
      <p:pic>
        <p:nvPicPr>
          <p:cNvPr id="1029" name="Picture 3" descr="MHE-red-RGB-email-logo.png"/>
          <p:cNvPicPr>
            <a:picLocks noChangeAspect="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88900" y="98425"/>
            <a:ext cx="612775" cy="612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dirty="0"/>
              <a:t>click to edit master title style</a:t>
            </a:r>
          </a:p>
        </p:txBody>
      </p:sp>
      <p:sp>
        <p:nvSpPr>
          <p:cNvPr id="1031" name="Text Placeholder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2"/>
            <a:r>
              <a:rPr lang="en-US" altLang="en-US" smtClean="0"/>
              <a:t>Second level</a:t>
            </a:r>
          </a:p>
          <a:p>
            <a:pPr lvl="3"/>
            <a:r>
              <a:rPr lang="en-US" altLang="en-US" smtClean="0"/>
              <a:t>third level</a:t>
            </a:r>
          </a:p>
        </p:txBody>
      </p:sp>
    </p:spTree>
    <p:extLst>
      <p:ext uri="{BB962C8B-B14F-4D97-AF65-F5344CB8AC3E}">
        <p14:creationId xmlns:p14="http://schemas.microsoft.com/office/powerpoint/2010/main" val="2741235016"/>
      </p:ext>
    </p:extLst>
  </p:cSld>
  <p:clrMap bg1="lt1" tx1="dk1" bg2="lt2" tx2="dk2" accent1="accent1" accent2="accent2" accent3="accent3" accent4="accent4" accent5="accent5" accent6="accent6" hlink="hlink" folHlink="folHlink"/>
  <p:sldLayoutIdLst>
    <p:sldLayoutId id="2147483684" r:id="rId1"/>
    <p:sldLayoutId id="2147483685" r:id="rId2"/>
    <p:sldLayoutId id="2147483686" r:id="rId3"/>
    <p:sldLayoutId id="2147483687" r:id="rId4"/>
    <p:sldLayoutId id="2147483688" r:id="rId5"/>
    <p:sldLayoutId id="2147483689" r:id="rId6"/>
    <p:sldLayoutId id="2147483690" r:id="rId7"/>
    <p:sldLayoutId id="2147483691" r:id="rId8"/>
    <p:sldLayoutId id="2147483692" r:id="rId9"/>
    <p:sldLayoutId id="2147483693" r:id="rId10"/>
  </p:sldLayoutIdLst>
  <p:timing>
    <p:tnLst>
      <p:par>
        <p:cTn id="1" dur="indefinite" restart="never" nodeType="tmRoot"/>
      </p:par>
    </p:tnLst>
  </p:timing>
  <p:txStyles>
    <p:titleStyle>
      <a:lvl1pPr algn="ctr" rtl="0" eaLnBrk="0" fontAlgn="base" hangingPunct="0">
        <a:spcBef>
          <a:spcPct val="0"/>
        </a:spcBef>
        <a:spcAft>
          <a:spcPct val="0"/>
        </a:spcAft>
        <a:defRPr sz="4000" kern="1200" spc="300">
          <a:solidFill>
            <a:srgbClr val="E46C0A"/>
          </a:solidFill>
          <a:effectLst>
            <a:outerShdw blurRad="38100" dist="38100" dir="2700000" algn="tl">
              <a:srgbClr val="000000">
                <a:alpha val="43137"/>
              </a:srgbClr>
            </a:outerShdw>
          </a:effectLst>
          <a:latin typeface="Baskerville Old Face" pitchFamily="18" charset="0"/>
          <a:ea typeface="+mj-ea"/>
          <a:cs typeface="+mj-cs"/>
        </a:defRPr>
      </a:lvl1pPr>
      <a:lvl2pPr algn="ctr" rtl="0" eaLnBrk="0" fontAlgn="base" hangingPunct="0">
        <a:spcBef>
          <a:spcPct val="0"/>
        </a:spcBef>
        <a:spcAft>
          <a:spcPct val="0"/>
        </a:spcAft>
        <a:defRPr sz="4000">
          <a:solidFill>
            <a:srgbClr val="E46C0A"/>
          </a:solidFill>
          <a:latin typeface="Baskerville Old Face" pitchFamily="18" charset="0"/>
        </a:defRPr>
      </a:lvl2pPr>
      <a:lvl3pPr algn="ctr" rtl="0" eaLnBrk="0" fontAlgn="base" hangingPunct="0">
        <a:spcBef>
          <a:spcPct val="0"/>
        </a:spcBef>
        <a:spcAft>
          <a:spcPct val="0"/>
        </a:spcAft>
        <a:defRPr sz="4000">
          <a:solidFill>
            <a:srgbClr val="E46C0A"/>
          </a:solidFill>
          <a:latin typeface="Baskerville Old Face" pitchFamily="18" charset="0"/>
        </a:defRPr>
      </a:lvl3pPr>
      <a:lvl4pPr algn="ctr" rtl="0" eaLnBrk="0" fontAlgn="base" hangingPunct="0">
        <a:spcBef>
          <a:spcPct val="0"/>
        </a:spcBef>
        <a:spcAft>
          <a:spcPct val="0"/>
        </a:spcAft>
        <a:defRPr sz="4000">
          <a:solidFill>
            <a:srgbClr val="E46C0A"/>
          </a:solidFill>
          <a:latin typeface="Baskerville Old Face" pitchFamily="18" charset="0"/>
        </a:defRPr>
      </a:lvl4pPr>
      <a:lvl5pPr algn="ctr" rtl="0" eaLnBrk="0" fontAlgn="base" hangingPunct="0">
        <a:spcBef>
          <a:spcPct val="0"/>
        </a:spcBef>
        <a:spcAft>
          <a:spcPct val="0"/>
        </a:spcAft>
        <a:defRPr sz="4000">
          <a:solidFill>
            <a:srgbClr val="E46C0A"/>
          </a:solidFill>
          <a:latin typeface="Baskerville Old Face" pitchFamily="18" charset="0"/>
        </a:defRPr>
      </a:lvl5pPr>
      <a:lvl6pPr marL="457200" algn="ctr" rtl="0" fontAlgn="base">
        <a:spcBef>
          <a:spcPct val="0"/>
        </a:spcBef>
        <a:spcAft>
          <a:spcPct val="0"/>
        </a:spcAft>
        <a:defRPr sz="4000">
          <a:solidFill>
            <a:srgbClr val="E46C0A"/>
          </a:solidFill>
          <a:latin typeface="Baskerville Old Face" pitchFamily="18" charset="0"/>
        </a:defRPr>
      </a:lvl6pPr>
      <a:lvl7pPr marL="914400" algn="ctr" rtl="0" fontAlgn="base">
        <a:spcBef>
          <a:spcPct val="0"/>
        </a:spcBef>
        <a:spcAft>
          <a:spcPct val="0"/>
        </a:spcAft>
        <a:defRPr sz="4000">
          <a:solidFill>
            <a:srgbClr val="E46C0A"/>
          </a:solidFill>
          <a:latin typeface="Baskerville Old Face" pitchFamily="18" charset="0"/>
        </a:defRPr>
      </a:lvl7pPr>
      <a:lvl8pPr marL="1371600" algn="ctr" rtl="0" fontAlgn="base">
        <a:spcBef>
          <a:spcPct val="0"/>
        </a:spcBef>
        <a:spcAft>
          <a:spcPct val="0"/>
        </a:spcAft>
        <a:defRPr sz="4000">
          <a:solidFill>
            <a:srgbClr val="E46C0A"/>
          </a:solidFill>
          <a:latin typeface="Baskerville Old Face" pitchFamily="18" charset="0"/>
        </a:defRPr>
      </a:lvl8pPr>
      <a:lvl9pPr marL="1828800" algn="ctr" rtl="0" fontAlgn="base">
        <a:spcBef>
          <a:spcPct val="0"/>
        </a:spcBef>
        <a:spcAft>
          <a:spcPct val="0"/>
        </a:spcAft>
        <a:defRPr sz="4000">
          <a:solidFill>
            <a:srgbClr val="E46C0A"/>
          </a:solidFill>
          <a:latin typeface="Baskerville Old Face" pitchFamily="18" charset="0"/>
        </a:defRPr>
      </a:lvl9pPr>
    </p:titleStyle>
    <p:bodyStyle>
      <a:lvl1pPr algn="l" rtl="0" eaLnBrk="0" fontAlgn="base" hangingPunct="0">
        <a:spcBef>
          <a:spcPct val="20000"/>
        </a:spcBef>
        <a:spcAft>
          <a:spcPct val="0"/>
        </a:spcAft>
        <a:buFont typeface="Arial" pitchFamily="34" charset="0"/>
        <a:defRPr sz="2800" kern="1200">
          <a:solidFill>
            <a:srgbClr val="31859C"/>
          </a:solidFill>
          <a:latin typeface="Franklin Gothic Book" pitchFamily="34" charset="0"/>
          <a:ea typeface="+mn-ea"/>
          <a:cs typeface="+mn-cs"/>
        </a:defRPr>
      </a:lvl1pPr>
      <a:lvl2pPr marL="742950" indent="-285750" algn="l" rtl="0" eaLnBrk="0" fontAlgn="base" hangingPunct="0">
        <a:spcBef>
          <a:spcPct val="20000"/>
        </a:spcBef>
        <a:spcAft>
          <a:spcPct val="0"/>
        </a:spcAft>
        <a:buFont typeface="Arial" pitchFamily="34" charset="0"/>
        <a:buChar char="–"/>
        <a:defRPr sz="2400" kern="1200">
          <a:solidFill>
            <a:schemeClr val="tx1"/>
          </a:solidFill>
          <a:latin typeface="Franklin Gothic Book" pitchFamily="34" charset="0"/>
          <a:ea typeface="+mn-ea"/>
          <a:cs typeface="+mn-cs"/>
        </a:defRPr>
      </a:lvl2pPr>
      <a:lvl3pPr marL="688975" indent="-225425" algn="l" rtl="0" eaLnBrk="0" fontAlgn="base" hangingPunct="0">
        <a:spcBef>
          <a:spcPct val="20000"/>
        </a:spcBef>
        <a:spcAft>
          <a:spcPct val="0"/>
        </a:spcAft>
        <a:buFont typeface="Arial" pitchFamily="34" charset="0"/>
        <a:buChar char="•"/>
        <a:defRPr sz="2400" kern="1200">
          <a:solidFill>
            <a:schemeClr val="tx1"/>
          </a:solidFill>
          <a:latin typeface="Franklin Gothic Book" pitchFamily="34" charset="0"/>
          <a:ea typeface="+mn-ea"/>
          <a:cs typeface="+mn-cs"/>
        </a:defRPr>
      </a:lvl3pPr>
      <a:lvl4pPr marL="914400" indent="-225425" algn="l" rtl="0" eaLnBrk="0" fontAlgn="base" hangingPunct="0">
        <a:spcBef>
          <a:spcPct val="20000"/>
        </a:spcBef>
        <a:spcAft>
          <a:spcPct val="0"/>
        </a:spcAft>
        <a:buFont typeface="Arial" pitchFamily="34" charset="0"/>
        <a:buChar char="–"/>
        <a:defRPr sz="2000" kern="1200">
          <a:solidFill>
            <a:schemeClr val="tx1"/>
          </a:solidFill>
          <a:latin typeface="Franklin Gothic Book" pitchFamily="34" charset="0"/>
          <a:ea typeface="+mn-ea"/>
          <a:cs typeface="+mn-cs"/>
        </a:defRPr>
      </a:lvl4pPr>
      <a:lvl5pPr marL="2057400" indent="-228600" algn="l" rtl="0" eaLnBrk="0" fontAlgn="base" hangingPunct="0">
        <a:spcBef>
          <a:spcPct val="20000"/>
        </a:spcBef>
        <a:spcAft>
          <a:spcPct val="0"/>
        </a:spcAft>
        <a:buFont typeface="Arial" pitchFamily="34" charset="0"/>
        <a:buChar char="»"/>
        <a:defRPr sz="2000" kern="1200">
          <a:solidFill>
            <a:schemeClr val="tx1"/>
          </a:solidFill>
          <a:latin typeface="Franklin Gothic Book" pitchFamily="34"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blipFill dpi="0" rotWithShape="0">
          <a:blip r:embed="rId12"/>
          <a:srcRect/>
          <a:tile tx="0" ty="0" sx="100000" sy="100000" flip="none" algn="tl"/>
        </a:blipFill>
        <a:effectLst/>
      </p:bgPr>
    </p:bg>
    <p:spTree>
      <p:nvGrpSpPr>
        <p:cNvPr id="1" name=""/>
        <p:cNvGrpSpPr/>
        <p:nvPr/>
      </p:nvGrpSpPr>
      <p:grpSpPr>
        <a:xfrm>
          <a:off x="0" y="0"/>
          <a:ext cx="0" cy="0"/>
          <a:chOff x="0" y="0"/>
          <a:chExt cx="0" cy="0"/>
        </a:xfrm>
      </p:grpSpPr>
      <p:sp>
        <p:nvSpPr>
          <p:cNvPr id="7" name="Round Diagonal Corner Rectangle 6"/>
          <p:cNvSpPr>
            <a:spLocks/>
          </p:cNvSpPr>
          <p:nvPr userDrawn="1"/>
        </p:nvSpPr>
        <p:spPr bwMode="auto">
          <a:xfrm>
            <a:off x="395288" y="404813"/>
            <a:ext cx="8596312" cy="6088062"/>
          </a:xfrm>
          <a:custGeom>
            <a:avLst/>
            <a:gdLst>
              <a:gd name="T0" fmla="*/ 1014697 w 8596312"/>
              <a:gd name="T1" fmla="*/ 0 h 6088062"/>
              <a:gd name="T2" fmla="*/ 8596312 w 8596312"/>
              <a:gd name="T3" fmla="*/ 0 h 6088062"/>
              <a:gd name="T4" fmla="*/ 8596312 w 8596312"/>
              <a:gd name="T5" fmla="*/ 0 h 6088062"/>
              <a:gd name="T6" fmla="*/ 8596312 w 8596312"/>
              <a:gd name="T7" fmla="*/ 5073365 h 6088062"/>
              <a:gd name="T8" fmla="*/ 7581615 w 8596312"/>
              <a:gd name="T9" fmla="*/ 6088062 h 6088062"/>
              <a:gd name="T10" fmla="*/ 0 w 8596312"/>
              <a:gd name="T11" fmla="*/ 6088062 h 6088062"/>
              <a:gd name="T12" fmla="*/ 0 w 8596312"/>
              <a:gd name="T13" fmla="*/ 6088062 h 6088062"/>
              <a:gd name="T14" fmla="*/ 0 w 8596312"/>
              <a:gd name="T15" fmla="*/ 1014697 h 6088062"/>
              <a:gd name="T16" fmla="*/ 1014697 w 8596312"/>
              <a:gd name="T17" fmla="*/ 0 h 6088062"/>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8596312" h="6088062">
                <a:moveTo>
                  <a:pt x="1014697" y="0"/>
                </a:moveTo>
                <a:lnTo>
                  <a:pt x="8596312" y="0"/>
                </a:lnTo>
                <a:lnTo>
                  <a:pt x="8596312" y="5073365"/>
                </a:lnTo>
                <a:cubicBezTo>
                  <a:pt x="8596312" y="5633767"/>
                  <a:pt x="8142017" y="6088062"/>
                  <a:pt x="7581615" y="6088062"/>
                </a:cubicBezTo>
                <a:lnTo>
                  <a:pt x="0" y="6088062"/>
                </a:lnTo>
                <a:lnTo>
                  <a:pt x="0" y="1014697"/>
                </a:lnTo>
                <a:cubicBezTo>
                  <a:pt x="0" y="454295"/>
                  <a:pt x="454295" y="0"/>
                  <a:pt x="1014697" y="0"/>
                </a:cubicBezTo>
                <a:close/>
              </a:path>
            </a:pathLst>
          </a:custGeom>
          <a:gradFill rotWithShape="1">
            <a:gsLst>
              <a:gs pos="0">
                <a:schemeClr val="bg2"/>
              </a:gs>
              <a:gs pos="53000">
                <a:srgbClr val="DDD9C3"/>
              </a:gs>
              <a:gs pos="100000">
                <a:schemeClr val="bg2"/>
              </a:gs>
            </a:gsLst>
            <a:lin ang="2700000" scaled="1"/>
          </a:gradFill>
          <a:ln w="25400" cap="flat" cmpd="sng">
            <a:solidFill>
              <a:srgbClr val="F2F2F2"/>
            </a:solidFill>
            <a:prstDash val="solid"/>
            <a:round/>
            <a:headEnd/>
            <a:tailEnd/>
          </a:ln>
          <a:effectLst>
            <a:outerShdw blurRad="50800" dist="38100" dir="2700000" algn="tl" rotWithShape="0">
              <a:srgbClr val="000000">
                <a:alpha val="39998"/>
              </a:srgbClr>
            </a:outerShdw>
          </a:effectLst>
        </p:spPr>
        <p:txBody>
          <a:bodyPr anchor="ctr"/>
          <a:lstStyle/>
          <a:p>
            <a:pPr eaLnBrk="0" fontAlgn="base" hangingPunct="0">
              <a:spcBef>
                <a:spcPct val="0"/>
              </a:spcBef>
              <a:spcAft>
                <a:spcPct val="0"/>
              </a:spcAft>
              <a:defRPr/>
            </a:pPr>
            <a:endParaRPr lang="en-US">
              <a:solidFill>
                <a:prstClr val="black"/>
              </a:solidFill>
              <a:cs typeface="Arial" pitchFamily="34" charset="0"/>
            </a:endParaRPr>
          </a:p>
        </p:txBody>
      </p:sp>
      <p:sp>
        <p:nvSpPr>
          <p:cNvPr id="8" name="Footer Placeholder 4"/>
          <p:cNvSpPr txBox="1">
            <a:spLocks/>
          </p:cNvSpPr>
          <p:nvPr userDrawn="1"/>
        </p:nvSpPr>
        <p:spPr>
          <a:xfrm>
            <a:off x="6781800" y="6492875"/>
            <a:ext cx="2293938" cy="365125"/>
          </a:xfrm>
          <a:prstGeom prst="rect">
            <a:avLst/>
          </a:prstGeom>
        </p:spPr>
        <p:txBody>
          <a:bodyPr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en-US" sz="1200" dirty="0">
                <a:solidFill>
                  <a:prstClr val="black"/>
                </a:solidFill>
                <a:latin typeface="Trebuchet MS" pitchFamily="34" charset="0"/>
              </a:rPr>
              <a:t>2014 © McGraw-Hill Education</a:t>
            </a:r>
          </a:p>
        </p:txBody>
      </p:sp>
      <p:sp>
        <p:nvSpPr>
          <p:cNvPr id="9" name="Rectangle 8"/>
          <p:cNvSpPr/>
          <p:nvPr userDrawn="1"/>
        </p:nvSpPr>
        <p:spPr bwMode="auto">
          <a:xfrm>
            <a:off x="0" y="0"/>
            <a:ext cx="9144000" cy="279400"/>
          </a:xfrm>
          <a:prstGeom prst="rect">
            <a:avLst/>
          </a:prstGeom>
          <a:solidFill>
            <a:schemeClr val="bg1">
              <a:lumMod val="85000"/>
            </a:schemeClr>
          </a:solidFill>
          <a:ln>
            <a:noFill/>
          </a:ln>
          <a:effectLst/>
          <a:extLst/>
        </p:spPr>
        <p:txBody>
          <a:bodyPr lIns="90488" tIns="44450" rIns="90488" bIns="44450"/>
          <a:lstStyle>
            <a:lvl1pPr marL="169863" indent="-169863">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eaLnBrk="0" fontAlgn="base" hangingPunct="0">
              <a:spcBef>
                <a:spcPct val="0"/>
              </a:spcBef>
              <a:spcAft>
                <a:spcPct val="0"/>
              </a:spcAft>
              <a:defRPr>
                <a:solidFill>
                  <a:schemeClr val="tx1"/>
                </a:solidFill>
                <a:latin typeface="Calibri" pitchFamily="34" charset="0"/>
                <a:cs typeface="Arial" pitchFamily="34" charset="0"/>
              </a:defRPr>
            </a:lvl6pPr>
            <a:lvl7pPr marL="2971800" indent="-228600" eaLnBrk="0" fontAlgn="base" hangingPunct="0">
              <a:spcBef>
                <a:spcPct val="0"/>
              </a:spcBef>
              <a:spcAft>
                <a:spcPct val="0"/>
              </a:spcAft>
              <a:defRPr>
                <a:solidFill>
                  <a:schemeClr val="tx1"/>
                </a:solidFill>
                <a:latin typeface="Calibri" pitchFamily="34" charset="0"/>
                <a:cs typeface="Arial" pitchFamily="34" charset="0"/>
              </a:defRPr>
            </a:lvl7pPr>
            <a:lvl8pPr marL="3429000" indent="-228600" eaLnBrk="0" fontAlgn="base" hangingPunct="0">
              <a:spcBef>
                <a:spcPct val="0"/>
              </a:spcBef>
              <a:spcAft>
                <a:spcPct val="0"/>
              </a:spcAft>
              <a:defRPr>
                <a:solidFill>
                  <a:schemeClr val="tx1"/>
                </a:solidFill>
                <a:latin typeface="Calibri" pitchFamily="34" charset="0"/>
                <a:cs typeface="Arial" pitchFamily="34" charset="0"/>
              </a:defRPr>
            </a:lvl8pPr>
            <a:lvl9pPr marL="3886200" indent="-228600" eaLnBrk="0" fontAlgn="base" hangingPunct="0">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buFont typeface="Symbol" pitchFamily="18" charset="2"/>
              <a:buChar char="·"/>
              <a:defRPr/>
            </a:pPr>
            <a:endParaRPr lang="en-US" altLang="en-US">
              <a:solidFill>
                <a:prstClr val="black"/>
              </a:solidFill>
            </a:endParaRPr>
          </a:p>
        </p:txBody>
      </p:sp>
      <p:pic>
        <p:nvPicPr>
          <p:cNvPr id="1029" name="Picture 3" descr="MHE-red-RGB-email-logo.png"/>
          <p:cNvPicPr>
            <a:picLocks noChangeAspect="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88900" y="98425"/>
            <a:ext cx="612775" cy="612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dirty="0"/>
              <a:t>click to edit master title style</a:t>
            </a:r>
          </a:p>
        </p:txBody>
      </p:sp>
      <p:sp>
        <p:nvSpPr>
          <p:cNvPr id="1031" name="Text Placeholder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2"/>
            <a:r>
              <a:rPr lang="en-US" altLang="en-US" smtClean="0"/>
              <a:t>Second level</a:t>
            </a:r>
          </a:p>
          <a:p>
            <a:pPr lvl="3"/>
            <a:r>
              <a:rPr lang="en-US" altLang="en-US" smtClean="0"/>
              <a:t>third level</a:t>
            </a:r>
          </a:p>
        </p:txBody>
      </p:sp>
    </p:spTree>
    <p:extLst>
      <p:ext uri="{BB962C8B-B14F-4D97-AF65-F5344CB8AC3E}">
        <p14:creationId xmlns:p14="http://schemas.microsoft.com/office/powerpoint/2010/main" val="3998527428"/>
      </p:ext>
    </p:extLst>
  </p:cSld>
  <p:clrMap bg1="lt1" tx1="dk1" bg2="lt2" tx2="dk2" accent1="accent1" accent2="accent2" accent3="accent3" accent4="accent4" accent5="accent5" accent6="accent6" hlink="hlink" folHlink="folHlink"/>
  <p:sldLayoutIdLst>
    <p:sldLayoutId id="2147483695" r:id="rId1"/>
    <p:sldLayoutId id="2147483696" r:id="rId2"/>
    <p:sldLayoutId id="2147483697" r:id="rId3"/>
    <p:sldLayoutId id="2147483698" r:id="rId4"/>
    <p:sldLayoutId id="2147483699" r:id="rId5"/>
    <p:sldLayoutId id="2147483700" r:id="rId6"/>
    <p:sldLayoutId id="2147483701" r:id="rId7"/>
    <p:sldLayoutId id="2147483702" r:id="rId8"/>
    <p:sldLayoutId id="2147483703" r:id="rId9"/>
    <p:sldLayoutId id="2147483704" r:id="rId10"/>
  </p:sldLayoutIdLst>
  <p:timing>
    <p:tnLst>
      <p:par>
        <p:cTn id="1" dur="indefinite" restart="never" nodeType="tmRoot"/>
      </p:par>
    </p:tnLst>
  </p:timing>
  <p:txStyles>
    <p:titleStyle>
      <a:lvl1pPr algn="ctr" rtl="0" eaLnBrk="0" fontAlgn="base" hangingPunct="0">
        <a:spcBef>
          <a:spcPct val="0"/>
        </a:spcBef>
        <a:spcAft>
          <a:spcPct val="0"/>
        </a:spcAft>
        <a:defRPr sz="4000" kern="1200" spc="300">
          <a:solidFill>
            <a:srgbClr val="E46C0A"/>
          </a:solidFill>
          <a:effectLst>
            <a:outerShdw blurRad="38100" dist="38100" dir="2700000" algn="tl">
              <a:srgbClr val="000000">
                <a:alpha val="43137"/>
              </a:srgbClr>
            </a:outerShdw>
          </a:effectLst>
          <a:latin typeface="Baskerville Old Face" pitchFamily="18" charset="0"/>
          <a:ea typeface="+mj-ea"/>
          <a:cs typeface="+mj-cs"/>
        </a:defRPr>
      </a:lvl1pPr>
      <a:lvl2pPr algn="ctr" rtl="0" eaLnBrk="0" fontAlgn="base" hangingPunct="0">
        <a:spcBef>
          <a:spcPct val="0"/>
        </a:spcBef>
        <a:spcAft>
          <a:spcPct val="0"/>
        </a:spcAft>
        <a:defRPr sz="4000">
          <a:solidFill>
            <a:srgbClr val="E46C0A"/>
          </a:solidFill>
          <a:latin typeface="Baskerville Old Face" pitchFamily="18" charset="0"/>
        </a:defRPr>
      </a:lvl2pPr>
      <a:lvl3pPr algn="ctr" rtl="0" eaLnBrk="0" fontAlgn="base" hangingPunct="0">
        <a:spcBef>
          <a:spcPct val="0"/>
        </a:spcBef>
        <a:spcAft>
          <a:spcPct val="0"/>
        </a:spcAft>
        <a:defRPr sz="4000">
          <a:solidFill>
            <a:srgbClr val="E46C0A"/>
          </a:solidFill>
          <a:latin typeface="Baskerville Old Face" pitchFamily="18" charset="0"/>
        </a:defRPr>
      </a:lvl3pPr>
      <a:lvl4pPr algn="ctr" rtl="0" eaLnBrk="0" fontAlgn="base" hangingPunct="0">
        <a:spcBef>
          <a:spcPct val="0"/>
        </a:spcBef>
        <a:spcAft>
          <a:spcPct val="0"/>
        </a:spcAft>
        <a:defRPr sz="4000">
          <a:solidFill>
            <a:srgbClr val="E46C0A"/>
          </a:solidFill>
          <a:latin typeface="Baskerville Old Face" pitchFamily="18" charset="0"/>
        </a:defRPr>
      </a:lvl4pPr>
      <a:lvl5pPr algn="ctr" rtl="0" eaLnBrk="0" fontAlgn="base" hangingPunct="0">
        <a:spcBef>
          <a:spcPct val="0"/>
        </a:spcBef>
        <a:spcAft>
          <a:spcPct val="0"/>
        </a:spcAft>
        <a:defRPr sz="4000">
          <a:solidFill>
            <a:srgbClr val="E46C0A"/>
          </a:solidFill>
          <a:latin typeface="Baskerville Old Face" pitchFamily="18" charset="0"/>
        </a:defRPr>
      </a:lvl5pPr>
      <a:lvl6pPr marL="457200" algn="ctr" rtl="0" fontAlgn="base">
        <a:spcBef>
          <a:spcPct val="0"/>
        </a:spcBef>
        <a:spcAft>
          <a:spcPct val="0"/>
        </a:spcAft>
        <a:defRPr sz="4000">
          <a:solidFill>
            <a:srgbClr val="E46C0A"/>
          </a:solidFill>
          <a:latin typeface="Baskerville Old Face" pitchFamily="18" charset="0"/>
        </a:defRPr>
      </a:lvl6pPr>
      <a:lvl7pPr marL="914400" algn="ctr" rtl="0" fontAlgn="base">
        <a:spcBef>
          <a:spcPct val="0"/>
        </a:spcBef>
        <a:spcAft>
          <a:spcPct val="0"/>
        </a:spcAft>
        <a:defRPr sz="4000">
          <a:solidFill>
            <a:srgbClr val="E46C0A"/>
          </a:solidFill>
          <a:latin typeface="Baskerville Old Face" pitchFamily="18" charset="0"/>
        </a:defRPr>
      </a:lvl7pPr>
      <a:lvl8pPr marL="1371600" algn="ctr" rtl="0" fontAlgn="base">
        <a:spcBef>
          <a:spcPct val="0"/>
        </a:spcBef>
        <a:spcAft>
          <a:spcPct val="0"/>
        </a:spcAft>
        <a:defRPr sz="4000">
          <a:solidFill>
            <a:srgbClr val="E46C0A"/>
          </a:solidFill>
          <a:latin typeface="Baskerville Old Face" pitchFamily="18" charset="0"/>
        </a:defRPr>
      </a:lvl8pPr>
      <a:lvl9pPr marL="1828800" algn="ctr" rtl="0" fontAlgn="base">
        <a:spcBef>
          <a:spcPct val="0"/>
        </a:spcBef>
        <a:spcAft>
          <a:spcPct val="0"/>
        </a:spcAft>
        <a:defRPr sz="4000">
          <a:solidFill>
            <a:srgbClr val="E46C0A"/>
          </a:solidFill>
          <a:latin typeface="Baskerville Old Face" pitchFamily="18" charset="0"/>
        </a:defRPr>
      </a:lvl9pPr>
    </p:titleStyle>
    <p:bodyStyle>
      <a:lvl1pPr marL="342900" indent="-342900" algn="l" rtl="0" eaLnBrk="0" fontAlgn="base" hangingPunct="0">
        <a:spcBef>
          <a:spcPct val="20000"/>
        </a:spcBef>
        <a:spcAft>
          <a:spcPct val="0"/>
        </a:spcAft>
        <a:buFont typeface="Arial" pitchFamily="34" charset="0"/>
        <a:defRPr sz="2800" kern="1200">
          <a:solidFill>
            <a:srgbClr val="31859C"/>
          </a:solidFill>
          <a:latin typeface="Franklin Gothic Book" pitchFamily="34" charset="0"/>
          <a:ea typeface="+mn-ea"/>
          <a:cs typeface="+mn-cs"/>
        </a:defRPr>
      </a:lvl1pPr>
      <a:lvl2pPr marL="742950" indent="-285750" algn="l" rtl="0" eaLnBrk="0" fontAlgn="base" hangingPunct="0">
        <a:spcBef>
          <a:spcPct val="20000"/>
        </a:spcBef>
        <a:spcAft>
          <a:spcPct val="0"/>
        </a:spcAft>
        <a:buFont typeface="Arial" pitchFamily="34" charset="0"/>
        <a:buChar char="–"/>
        <a:defRPr sz="2400" kern="1200">
          <a:solidFill>
            <a:schemeClr val="tx1"/>
          </a:solidFill>
          <a:latin typeface="Franklin Gothic Book" pitchFamily="34" charset="0"/>
          <a:ea typeface="+mn-ea"/>
          <a:cs typeface="+mn-cs"/>
        </a:defRPr>
      </a:lvl2pPr>
      <a:lvl3pPr marL="688975" indent="-225425" algn="l" rtl="0" eaLnBrk="0" fontAlgn="base" hangingPunct="0">
        <a:spcBef>
          <a:spcPct val="20000"/>
        </a:spcBef>
        <a:spcAft>
          <a:spcPct val="0"/>
        </a:spcAft>
        <a:buFont typeface="Arial" pitchFamily="34" charset="0"/>
        <a:buChar char="•"/>
        <a:defRPr sz="2400" kern="1200">
          <a:solidFill>
            <a:schemeClr val="tx1"/>
          </a:solidFill>
          <a:latin typeface="Franklin Gothic Book" pitchFamily="34" charset="0"/>
          <a:ea typeface="+mn-ea"/>
          <a:cs typeface="+mn-cs"/>
        </a:defRPr>
      </a:lvl3pPr>
      <a:lvl4pPr marL="914400" indent="-225425" algn="l" rtl="0" eaLnBrk="0" fontAlgn="base" hangingPunct="0">
        <a:spcBef>
          <a:spcPct val="20000"/>
        </a:spcBef>
        <a:spcAft>
          <a:spcPct val="0"/>
        </a:spcAft>
        <a:buFont typeface="Arial" pitchFamily="34" charset="0"/>
        <a:buChar char="–"/>
        <a:defRPr sz="2000" kern="1200">
          <a:solidFill>
            <a:schemeClr val="tx1"/>
          </a:solidFill>
          <a:latin typeface="Franklin Gothic Book" pitchFamily="34" charset="0"/>
          <a:ea typeface="+mn-ea"/>
          <a:cs typeface="+mn-cs"/>
        </a:defRPr>
      </a:lvl4pPr>
      <a:lvl5pPr marL="2057400" indent="-228600" algn="l" rtl="0" eaLnBrk="0" fontAlgn="base" hangingPunct="0">
        <a:spcBef>
          <a:spcPct val="20000"/>
        </a:spcBef>
        <a:spcAft>
          <a:spcPct val="0"/>
        </a:spcAft>
        <a:buFont typeface="Arial" pitchFamily="34" charset="0"/>
        <a:buChar char="»"/>
        <a:defRPr sz="2000" kern="1200">
          <a:solidFill>
            <a:schemeClr val="tx1"/>
          </a:solidFill>
          <a:latin typeface="Franklin Gothic Book" pitchFamily="34"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3" Type="http://schemas.openxmlformats.org/officeDocument/2006/relationships/hyperlink" Target="https://en.wikipedia.org/wiki/Rodolphe_Kreutzer" TargetMode="External"/><Relationship Id="rId2" Type="http://schemas.openxmlformats.org/officeDocument/2006/relationships/hyperlink" Target="https://en.wikipedia.org/wiki/George_Bridgetower" TargetMode="External"/><Relationship Id="rId1" Type="http://schemas.openxmlformats.org/officeDocument/2006/relationships/slideLayout" Target="../slideLayouts/slideLayout7.xml"/><Relationship Id="rId5" Type="http://schemas.openxmlformats.org/officeDocument/2006/relationships/image" Target="../media/image8.png"/><Relationship Id="rId4" Type="http://schemas.openxmlformats.org/officeDocument/2006/relationships/image" Target="../media/image7.jpeg"/></Relationships>
</file>

<file path=ppt/slides/_rels/slide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xml"/><Relationship Id="rId1" Type="http://schemas.openxmlformats.org/officeDocument/2006/relationships/slideLayout" Target="../slideLayouts/slideLayout26.xml"/><Relationship Id="rId4" Type="http://schemas.openxmlformats.org/officeDocument/2006/relationships/image" Target="../media/image10.png"/></Relationships>
</file>

<file path=ppt/slides/_rels/slide5.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xml"/><Relationship Id="rId1" Type="http://schemas.openxmlformats.org/officeDocument/2006/relationships/slideLayout" Target="../slideLayouts/slideLayout13.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14.png"/></Relationships>
</file>

<file path=ppt/slides/_rels/slide7.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37.xml"/></Relationships>
</file>

<file path=ppt/slides/_rels/slide9.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20.jpeg"/><Relationship Id="rId1" Type="http://schemas.openxmlformats.org/officeDocument/2006/relationships/slideLayout" Target="../slideLayouts/slideLayout6.xml"/><Relationship Id="rId4" Type="http://schemas.openxmlformats.org/officeDocument/2006/relationships/image" Target="../media/image22.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295400" y="3200400"/>
            <a:ext cx="6400800" cy="2667000"/>
          </a:xfrm>
        </p:spPr>
        <p:txBody>
          <a:bodyPr>
            <a:normAutofit lnSpcReduction="10000"/>
          </a:bodyPr>
          <a:lstStyle/>
          <a:p>
            <a:r>
              <a:rPr lang="en-US" sz="4400" b="1" dirty="0" smtClean="0">
                <a:solidFill>
                  <a:schemeClr val="accent4">
                    <a:lumMod val="50000"/>
                  </a:schemeClr>
                </a:solidFill>
              </a:rPr>
              <a:t>Nancy Schechter -  violin</a:t>
            </a:r>
          </a:p>
          <a:p>
            <a:r>
              <a:rPr lang="en-US" sz="4400" b="1" dirty="0" smtClean="0">
                <a:solidFill>
                  <a:schemeClr val="accent4">
                    <a:lumMod val="50000"/>
                  </a:schemeClr>
                </a:solidFill>
              </a:rPr>
              <a:t>Raisa Isaacs  -- piano</a:t>
            </a:r>
          </a:p>
          <a:p>
            <a:r>
              <a:rPr lang="en-US" sz="3500" b="1" dirty="0" smtClean="0">
                <a:solidFill>
                  <a:schemeClr val="accent4">
                    <a:lumMod val="50000"/>
                  </a:schemeClr>
                </a:solidFill>
              </a:rPr>
              <a:t>Broward College</a:t>
            </a:r>
          </a:p>
          <a:p>
            <a:r>
              <a:rPr lang="en-US" sz="3500" b="1" dirty="0" smtClean="0">
                <a:solidFill>
                  <a:schemeClr val="accent4">
                    <a:lumMod val="50000"/>
                  </a:schemeClr>
                </a:solidFill>
              </a:rPr>
              <a:t>April 5, 2018</a:t>
            </a:r>
            <a:endParaRPr lang="en-US" sz="3500" b="1" dirty="0">
              <a:solidFill>
                <a:schemeClr val="accent4">
                  <a:lumMod val="50000"/>
                </a:schemeClr>
              </a:solidFill>
            </a:endParaRPr>
          </a:p>
        </p:txBody>
      </p:sp>
      <p:sp>
        <p:nvSpPr>
          <p:cNvPr id="2" name="Title 1"/>
          <p:cNvSpPr>
            <a:spLocks noGrp="1"/>
          </p:cNvSpPr>
          <p:nvPr>
            <p:ph type="ctrTitle"/>
          </p:nvPr>
        </p:nvSpPr>
        <p:spPr/>
        <p:txBody>
          <a:bodyPr/>
          <a:lstStyle/>
          <a:p>
            <a:r>
              <a:rPr lang="en-US" dirty="0"/>
              <a:t>L</a:t>
            </a:r>
            <a:r>
              <a:rPr lang="en-US" dirty="0" smtClean="0"/>
              <a:t>udwig Van Beethoven</a:t>
            </a:r>
            <a:br>
              <a:rPr lang="en-US" dirty="0" smtClean="0"/>
            </a:br>
            <a:r>
              <a:rPr lang="en-US" dirty="0" smtClean="0"/>
              <a:t>1770-1827</a:t>
            </a:r>
            <a:endParaRPr lang="en-US" dirty="0"/>
          </a:p>
        </p:txBody>
      </p:sp>
    </p:spTree>
    <p:extLst>
      <p:ext uri="{BB962C8B-B14F-4D97-AF65-F5344CB8AC3E}">
        <p14:creationId xmlns:p14="http://schemas.microsoft.com/office/powerpoint/2010/main" val="47216721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b="1" dirty="0" smtClean="0"/>
              <a:t>       </a:t>
            </a:r>
            <a:r>
              <a:rPr lang="en-US" sz="3200" b="1" dirty="0" smtClean="0">
                <a:solidFill>
                  <a:schemeClr val="accent2">
                    <a:lumMod val="60000"/>
                    <a:lumOff val="40000"/>
                  </a:schemeClr>
                </a:solidFill>
              </a:rPr>
              <a:t>Violin Sonata No. 9 (Beethoven)</a:t>
            </a:r>
            <a:r>
              <a:rPr lang="en-US" sz="1400" dirty="0" smtClean="0">
                <a:solidFill>
                  <a:schemeClr val="accent2">
                    <a:lumMod val="60000"/>
                    <a:lumOff val="40000"/>
                  </a:schemeClr>
                </a:solidFill>
              </a:rPr>
              <a:t/>
            </a:r>
            <a:br>
              <a:rPr lang="en-US" sz="1400" dirty="0" smtClean="0">
                <a:solidFill>
                  <a:schemeClr val="accent2">
                    <a:lumMod val="60000"/>
                    <a:lumOff val="40000"/>
                  </a:schemeClr>
                </a:solidFill>
              </a:rPr>
            </a:br>
            <a:endParaRPr lang="en-US" sz="1400" dirty="0">
              <a:solidFill>
                <a:schemeClr val="accent2">
                  <a:lumMod val="60000"/>
                  <a:lumOff val="40000"/>
                </a:schemeClr>
              </a:solidFill>
            </a:endParaRPr>
          </a:p>
        </p:txBody>
      </p:sp>
      <p:sp>
        <p:nvSpPr>
          <p:cNvPr id="3" name="Rectangle 2"/>
          <p:cNvSpPr/>
          <p:nvPr/>
        </p:nvSpPr>
        <p:spPr>
          <a:xfrm>
            <a:off x="457200" y="1028342"/>
            <a:ext cx="8229600" cy="1754326"/>
          </a:xfrm>
          <a:prstGeom prst="rect">
            <a:avLst/>
          </a:prstGeom>
        </p:spPr>
        <p:txBody>
          <a:bodyPr wrap="square">
            <a:spAutoFit/>
          </a:bodyPr>
          <a:lstStyle/>
          <a:p>
            <a:endParaRPr lang="en-US" dirty="0" smtClean="0"/>
          </a:p>
          <a:p>
            <a:r>
              <a:rPr lang="en-US" dirty="0" smtClean="0"/>
              <a:t>The Violin Sonata No. 9 of Ludwig van Beethoven, commonly known as the </a:t>
            </a:r>
            <a:r>
              <a:rPr lang="en-US" b="1" dirty="0" smtClean="0">
                <a:solidFill>
                  <a:schemeClr val="accent1">
                    <a:lumMod val="75000"/>
                  </a:schemeClr>
                </a:solidFill>
              </a:rPr>
              <a:t>Kreutzer Sonata</a:t>
            </a:r>
            <a:r>
              <a:rPr lang="en-US" dirty="0" smtClean="0"/>
              <a:t>, was published as Beethoven's Opus 47 in 1800. It is known for its demanding violin and piano parts, unusual length (a typical performance about 35 minutes), and emotional scope — while the first movement is predominantly furious, the second is meditative and the third joyous and exuberant.</a:t>
            </a:r>
            <a:endParaRPr lang="en-US" dirty="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05000" y="2971800"/>
            <a:ext cx="5565922" cy="438912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90800" y="2505670"/>
            <a:ext cx="15268977" cy="6947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95448857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048" y="496824"/>
            <a:ext cx="5108448" cy="3477875"/>
          </a:xfrm>
          <a:prstGeom prst="rect">
            <a:avLst/>
          </a:prstGeom>
        </p:spPr>
        <p:txBody>
          <a:bodyPr wrap="square">
            <a:spAutoFit/>
          </a:bodyPr>
          <a:lstStyle/>
          <a:p>
            <a:r>
              <a:rPr lang="en-US" sz="2000" b="0" i="0" dirty="0" smtClean="0">
                <a:solidFill>
                  <a:srgbClr val="222222"/>
                </a:solidFill>
                <a:effectLst/>
                <a:latin typeface="Arial"/>
              </a:rPr>
              <a:t>The sonata was originally dedicated to the violinist </a:t>
            </a:r>
          </a:p>
          <a:p>
            <a:r>
              <a:rPr lang="en-US" sz="2000" b="0" i="0" u="none" strike="noStrike" dirty="0" smtClean="0">
                <a:solidFill>
                  <a:srgbClr val="0B0080"/>
                </a:solidFill>
                <a:effectLst/>
                <a:latin typeface="Arial"/>
                <a:hlinkClick r:id="rId2" tooltip="George Bridgetower"/>
              </a:rPr>
              <a:t>George </a:t>
            </a:r>
            <a:r>
              <a:rPr lang="en-US" sz="2000" b="0" i="0" u="none" strike="noStrike" dirty="0" err="1" smtClean="0">
                <a:solidFill>
                  <a:srgbClr val="0B0080"/>
                </a:solidFill>
                <a:effectLst/>
                <a:latin typeface="Arial"/>
                <a:hlinkClick r:id="rId2" tooltip="George Bridgetower"/>
              </a:rPr>
              <a:t>Bridgetower</a:t>
            </a:r>
            <a:r>
              <a:rPr lang="en-US" sz="2000" b="0" i="0" dirty="0" smtClean="0">
                <a:solidFill>
                  <a:srgbClr val="222222"/>
                </a:solidFill>
                <a:effectLst/>
                <a:latin typeface="Arial"/>
              </a:rPr>
              <a:t> (1778–1860) </a:t>
            </a:r>
          </a:p>
          <a:p>
            <a:r>
              <a:rPr lang="en-US" sz="2000" b="0" i="0" dirty="0" smtClean="0">
                <a:solidFill>
                  <a:srgbClr val="222222"/>
                </a:solidFill>
                <a:effectLst/>
                <a:latin typeface="Arial"/>
              </a:rPr>
              <a:t>as "Sonata </a:t>
            </a:r>
            <a:r>
              <a:rPr lang="en-US" sz="2000" b="0" i="0" dirty="0" err="1" smtClean="0">
                <a:solidFill>
                  <a:srgbClr val="222222"/>
                </a:solidFill>
                <a:effectLst/>
                <a:latin typeface="Arial"/>
              </a:rPr>
              <a:t>mulattica</a:t>
            </a:r>
            <a:r>
              <a:rPr lang="en-US" sz="2000" b="0" i="0" dirty="0" smtClean="0">
                <a:solidFill>
                  <a:srgbClr val="222222"/>
                </a:solidFill>
                <a:effectLst/>
                <a:latin typeface="Arial"/>
              </a:rPr>
              <a:t> </a:t>
            </a:r>
            <a:r>
              <a:rPr lang="en-US" sz="2000" b="0" i="0" dirty="0" err="1" smtClean="0">
                <a:solidFill>
                  <a:srgbClr val="222222"/>
                </a:solidFill>
                <a:effectLst/>
                <a:latin typeface="Arial"/>
              </a:rPr>
              <a:t>composta</a:t>
            </a:r>
            <a:r>
              <a:rPr lang="en-US" sz="2000" b="0" i="0" dirty="0" smtClean="0">
                <a:solidFill>
                  <a:srgbClr val="222222"/>
                </a:solidFill>
                <a:effectLst/>
                <a:latin typeface="Arial"/>
              </a:rPr>
              <a:t> per </a:t>
            </a:r>
            <a:r>
              <a:rPr lang="en-US" sz="2000" b="0" i="0" dirty="0" err="1" smtClean="0">
                <a:solidFill>
                  <a:srgbClr val="222222"/>
                </a:solidFill>
                <a:effectLst/>
                <a:latin typeface="Arial"/>
              </a:rPr>
              <a:t>il</a:t>
            </a:r>
            <a:r>
              <a:rPr lang="en-US" sz="2000" b="0" i="0" dirty="0" smtClean="0">
                <a:solidFill>
                  <a:srgbClr val="222222"/>
                </a:solidFill>
                <a:effectLst/>
                <a:latin typeface="Arial"/>
              </a:rPr>
              <a:t> mulatto </a:t>
            </a:r>
            <a:r>
              <a:rPr lang="en-US" sz="2000" b="0" i="0" dirty="0" err="1" smtClean="0">
                <a:solidFill>
                  <a:srgbClr val="222222"/>
                </a:solidFill>
                <a:effectLst/>
                <a:latin typeface="Arial"/>
              </a:rPr>
              <a:t>Brischdauer</a:t>
            </a:r>
            <a:r>
              <a:rPr lang="en-US" sz="2000" b="0" i="0" dirty="0" smtClean="0">
                <a:solidFill>
                  <a:srgbClr val="222222"/>
                </a:solidFill>
                <a:effectLst/>
                <a:latin typeface="Arial"/>
              </a:rPr>
              <a:t> gran </a:t>
            </a:r>
            <a:r>
              <a:rPr lang="en-US" sz="2000" b="0" i="0" dirty="0" err="1" smtClean="0">
                <a:solidFill>
                  <a:srgbClr val="222222"/>
                </a:solidFill>
                <a:effectLst/>
                <a:latin typeface="Arial"/>
              </a:rPr>
              <a:t>pazzo</a:t>
            </a:r>
            <a:r>
              <a:rPr lang="en-US" sz="2000" b="0" i="0" dirty="0" smtClean="0">
                <a:solidFill>
                  <a:srgbClr val="222222"/>
                </a:solidFill>
                <a:effectLst/>
                <a:latin typeface="Arial"/>
              </a:rPr>
              <a:t> e </a:t>
            </a:r>
            <a:r>
              <a:rPr lang="en-US" sz="2000" b="0" i="0" dirty="0" err="1" smtClean="0">
                <a:solidFill>
                  <a:srgbClr val="222222"/>
                </a:solidFill>
                <a:effectLst/>
                <a:latin typeface="Arial"/>
              </a:rPr>
              <a:t>compositore</a:t>
            </a:r>
            <a:r>
              <a:rPr lang="en-US" sz="2000" b="0" i="0" dirty="0" smtClean="0">
                <a:solidFill>
                  <a:srgbClr val="222222"/>
                </a:solidFill>
                <a:effectLst/>
                <a:latin typeface="Arial"/>
              </a:rPr>
              <a:t> </a:t>
            </a:r>
            <a:r>
              <a:rPr lang="en-US" sz="2000" b="0" i="0" dirty="0" err="1" smtClean="0">
                <a:solidFill>
                  <a:srgbClr val="222222"/>
                </a:solidFill>
                <a:effectLst/>
                <a:latin typeface="Arial"/>
              </a:rPr>
              <a:t>mulattico</a:t>
            </a:r>
            <a:r>
              <a:rPr lang="en-US" sz="2000" b="0" i="0" dirty="0" smtClean="0">
                <a:solidFill>
                  <a:srgbClr val="222222"/>
                </a:solidFill>
                <a:effectLst/>
                <a:latin typeface="Arial"/>
              </a:rPr>
              <a:t>" (Mulatto Sonata composed for the mulatto </a:t>
            </a:r>
            <a:r>
              <a:rPr lang="en-US" sz="2000" b="0" i="0" dirty="0" err="1" smtClean="0">
                <a:solidFill>
                  <a:srgbClr val="222222"/>
                </a:solidFill>
                <a:effectLst/>
                <a:latin typeface="Arial"/>
              </a:rPr>
              <a:t>Brischdauer</a:t>
            </a:r>
            <a:r>
              <a:rPr lang="en-US" sz="2000" b="0" i="0" dirty="0" smtClean="0">
                <a:solidFill>
                  <a:srgbClr val="222222"/>
                </a:solidFill>
                <a:effectLst/>
                <a:latin typeface="Arial"/>
              </a:rPr>
              <a:t>, great madman mulatto composer). Shortly after completion the work was premiered by </a:t>
            </a:r>
            <a:r>
              <a:rPr lang="en-US" sz="2000" b="0" i="0" dirty="0" err="1" smtClean="0">
                <a:solidFill>
                  <a:srgbClr val="222222"/>
                </a:solidFill>
                <a:effectLst/>
                <a:latin typeface="Arial"/>
              </a:rPr>
              <a:t>Bridgetower</a:t>
            </a:r>
            <a:r>
              <a:rPr lang="en-US" sz="2000" b="0" i="0" dirty="0" smtClean="0">
                <a:solidFill>
                  <a:srgbClr val="222222"/>
                </a:solidFill>
                <a:effectLst/>
                <a:latin typeface="Arial"/>
              </a:rPr>
              <a:t> and Beethoven on 24 May 1803 at the </a:t>
            </a:r>
            <a:r>
              <a:rPr lang="en-US" sz="2000" b="0" i="0" dirty="0" err="1" smtClean="0">
                <a:solidFill>
                  <a:srgbClr val="222222"/>
                </a:solidFill>
                <a:effectLst/>
                <a:latin typeface="Arial"/>
              </a:rPr>
              <a:t>Augarten</a:t>
            </a:r>
            <a:r>
              <a:rPr lang="en-US" sz="2000" b="0" i="0" dirty="0" smtClean="0">
                <a:solidFill>
                  <a:srgbClr val="222222"/>
                </a:solidFill>
                <a:effectLst/>
                <a:latin typeface="Arial"/>
              </a:rPr>
              <a:t> Theatre.</a:t>
            </a:r>
            <a:r>
              <a:rPr lang="en-US" b="0" i="0" dirty="0" smtClean="0">
                <a:solidFill>
                  <a:srgbClr val="222222"/>
                </a:solidFill>
                <a:effectLst/>
                <a:latin typeface="Arial"/>
              </a:rPr>
              <a:t> </a:t>
            </a:r>
            <a:endParaRPr lang="en-US" dirty="0"/>
          </a:p>
        </p:txBody>
      </p:sp>
      <p:sp>
        <p:nvSpPr>
          <p:cNvPr id="3" name="Rectangle 2"/>
          <p:cNvSpPr/>
          <p:nvPr/>
        </p:nvSpPr>
        <p:spPr>
          <a:xfrm>
            <a:off x="609600" y="4495800"/>
            <a:ext cx="4648200" cy="2308324"/>
          </a:xfrm>
          <a:prstGeom prst="rect">
            <a:avLst/>
          </a:prstGeom>
        </p:spPr>
        <p:txBody>
          <a:bodyPr wrap="square">
            <a:spAutoFit/>
          </a:bodyPr>
          <a:lstStyle/>
          <a:p>
            <a:r>
              <a:rPr lang="en-US" b="0" i="0" dirty="0" smtClean="0">
                <a:solidFill>
                  <a:srgbClr val="222222"/>
                </a:solidFill>
                <a:effectLst/>
                <a:latin typeface="Arial"/>
              </a:rPr>
              <a:t>After the premiere performance Beethoven and </a:t>
            </a:r>
            <a:r>
              <a:rPr lang="en-US" b="0" i="0" dirty="0" err="1" smtClean="0">
                <a:solidFill>
                  <a:srgbClr val="222222"/>
                </a:solidFill>
                <a:effectLst/>
                <a:latin typeface="Arial"/>
              </a:rPr>
              <a:t>Bridgetower</a:t>
            </a:r>
            <a:r>
              <a:rPr lang="en-US" b="0" i="0" dirty="0" smtClean="0">
                <a:solidFill>
                  <a:srgbClr val="222222"/>
                </a:solidFill>
                <a:effectLst/>
                <a:latin typeface="Arial"/>
              </a:rPr>
              <a:t> fell out and Beethoven removed the dedication of the piece, dedicating it instead to </a:t>
            </a:r>
            <a:r>
              <a:rPr lang="en-US" b="0" i="0" u="none" strike="noStrike" dirty="0" err="1" smtClean="0">
                <a:solidFill>
                  <a:srgbClr val="0B0080"/>
                </a:solidFill>
                <a:effectLst/>
                <a:latin typeface="Arial"/>
                <a:hlinkClick r:id="rId3" tooltip="Rodolphe Kreutzer"/>
              </a:rPr>
              <a:t>Rodolphe</a:t>
            </a:r>
            <a:r>
              <a:rPr lang="en-US" b="0" i="0" u="none" strike="noStrike" dirty="0" smtClean="0">
                <a:solidFill>
                  <a:srgbClr val="0B0080"/>
                </a:solidFill>
                <a:effectLst/>
                <a:latin typeface="Arial"/>
                <a:hlinkClick r:id="rId3" tooltip="Rodolphe Kreutzer"/>
              </a:rPr>
              <a:t> Kreutzer</a:t>
            </a:r>
            <a:r>
              <a:rPr lang="en-US" b="0" i="0" dirty="0" smtClean="0">
                <a:solidFill>
                  <a:srgbClr val="222222"/>
                </a:solidFill>
                <a:effectLst/>
                <a:latin typeface="Arial"/>
              </a:rPr>
              <a:t>, who was considered the finest violinist of the day. </a:t>
            </a:r>
            <a:r>
              <a:rPr lang="en-US" dirty="0" smtClean="0">
                <a:solidFill>
                  <a:srgbClr val="222222"/>
                </a:solidFill>
                <a:latin typeface="Arial"/>
              </a:rPr>
              <a:t>He</a:t>
            </a:r>
            <a:r>
              <a:rPr lang="en-US" b="0" i="0" dirty="0" smtClean="0">
                <a:solidFill>
                  <a:srgbClr val="222222"/>
                </a:solidFill>
                <a:effectLst/>
                <a:latin typeface="Arial"/>
              </a:rPr>
              <a:t> never played it, saying that it had already been performed once and was too difficult</a:t>
            </a:r>
            <a:endParaRPr lang="en-US" dirty="0"/>
          </a:p>
        </p:txBody>
      </p:sp>
      <p:pic>
        <p:nvPicPr>
          <p:cNvPr id="2050" name="Picture 2" descr="https://upload.wikimedia.org/wikipedia/commons/thumb/8/86/Bridgetower2.jpg/220px-Bridgetower2.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644895" y="496824"/>
            <a:ext cx="2539716" cy="3313176"/>
          </a:xfrm>
          <a:prstGeom prst="rect">
            <a:avLst/>
          </a:prstGeom>
          <a:noFill/>
          <a:extLst>
            <a:ext uri="{909E8E84-426E-40DD-AFC4-6F175D3DCCD1}">
              <a14:hiddenFill xmlns:a14="http://schemas.microsoft.com/office/drawing/2010/main">
                <a:solidFill>
                  <a:srgbClr val="FFFFFF"/>
                </a:solidFill>
              </a14:hiddenFill>
            </a:ext>
          </a:extLst>
        </p:spPr>
      </p:pic>
      <p:pic>
        <p:nvPicPr>
          <p:cNvPr id="2051"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943599" y="3889474"/>
            <a:ext cx="2428875" cy="29146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44978998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dirty="0"/>
              <a:t>Beethoven and Sturm und </a:t>
            </a:r>
            <a:r>
              <a:rPr lang="en-US" dirty="0" err="1"/>
              <a:t>Drang</a:t>
            </a:r>
            <a:endParaRPr lang="en-US" dirty="0"/>
          </a:p>
        </p:txBody>
      </p:sp>
      <p:sp>
        <p:nvSpPr>
          <p:cNvPr id="47107" name="Rectangle 2"/>
          <p:cNvSpPr>
            <a:spLocks noChangeArrowheads="1"/>
          </p:cNvSpPr>
          <p:nvPr/>
        </p:nvSpPr>
        <p:spPr bwMode="auto">
          <a:xfrm>
            <a:off x="0" y="1022350"/>
            <a:ext cx="6858000" cy="203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itchFamily="34" charset="0"/>
              <a:defRPr sz="2800">
                <a:solidFill>
                  <a:srgbClr val="31859C"/>
                </a:solidFill>
                <a:latin typeface="Franklin Gothic Book" pitchFamily="34" charset="0"/>
              </a:defRPr>
            </a:lvl1pPr>
            <a:lvl2pPr marL="742950" indent="-285750">
              <a:spcBef>
                <a:spcPct val="20000"/>
              </a:spcBef>
              <a:buFont typeface="Arial" pitchFamily="34" charset="0"/>
              <a:buChar char="–"/>
              <a:defRPr sz="2400">
                <a:solidFill>
                  <a:schemeClr val="tx1"/>
                </a:solidFill>
                <a:latin typeface="Franklin Gothic Book" pitchFamily="34" charset="0"/>
              </a:defRPr>
            </a:lvl2pPr>
            <a:lvl3pPr marL="1143000" indent="-228600">
              <a:spcBef>
                <a:spcPct val="20000"/>
              </a:spcBef>
              <a:buFont typeface="Arial" pitchFamily="34" charset="0"/>
              <a:buChar char="•"/>
              <a:defRPr sz="2400">
                <a:solidFill>
                  <a:schemeClr val="tx1"/>
                </a:solidFill>
                <a:latin typeface="Franklin Gothic Book" pitchFamily="34" charset="0"/>
              </a:defRPr>
            </a:lvl3pPr>
            <a:lvl4pPr marL="1600200" indent="-228600">
              <a:spcBef>
                <a:spcPct val="20000"/>
              </a:spcBef>
              <a:buFont typeface="Arial" pitchFamily="34" charset="0"/>
              <a:buChar char="–"/>
              <a:defRPr sz="2000">
                <a:solidFill>
                  <a:schemeClr val="tx1"/>
                </a:solidFill>
                <a:latin typeface="Franklin Gothic Book" pitchFamily="34" charset="0"/>
              </a:defRPr>
            </a:lvl4pPr>
            <a:lvl5pPr marL="2057400" indent="-228600">
              <a:spcBef>
                <a:spcPct val="20000"/>
              </a:spcBef>
              <a:buFont typeface="Arial" pitchFamily="34" charset="0"/>
              <a:buChar char="»"/>
              <a:defRPr sz="2000">
                <a:solidFill>
                  <a:schemeClr val="tx1"/>
                </a:solidFill>
                <a:latin typeface="Franklin Gothic Book"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Franklin Gothic Book"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Franklin Gothic Book"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Franklin Gothic Book"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Franklin Gothic Book" pitchFamily="34" charset="0"/>
              </a:defRPr>
            </a:lvl9pPr>
          </a:lstStyle>
          <a:p>
            <a:pPr eaLnBrk="0" fontAlgn="base" hangingPunct="0">
              <a:spcBef>
                <a:spcPct val="0"/>
              </a:spcBef>
              <a:spcAft>
                <a:spcPct val="0"/>
              </a:spcAft>
              <a:buFontTx/>
              <a:buNone/>
            </a:pPr>
            <a:r>
              <a:rPr lang="en-US" altLang="en-US" sz="1800">
                <a:solidFill>
                  <a:prstClr val="black"/>
                </a:solidFill>
                <a:latin typeface="Calibri" pitchFamily="34" charset="0"/>
                <a:cs typeface="Arial" pitchFamily="34" charset="0"/>
              </a:rPr>
              <a:t>Sturm und Drang "Storm and Urge", though conventionally translated as "Storm and Stress") is a proto-Romantic movement in German literature and music taking place from the late 1760s to the early 1780s, in which individual subjectivity and, in particular, extremes of emotion were given free expression in reaction to the perceived constraints of rationalism imposed by the Enlightenment and associated aesthetic movements.</a:t>
            </a:r>
          </a:p>
        </p:txBody>
      </p:sp>
      <p:pic>
        <p:nvPicPr>
          <p:cNvPr id="47108" name="Picture 4"/>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166938" y="3384550"/>
            <a:ext cx="2095500" cy="2867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7109" name="Picture 5"/>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7463" y="3384550"/>
            <a:ext cx="2209801" cy="2867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7110" name="Rectangle 8"/>
          <p:cNvSpPr>
            <a:spLocks noChangeArrowheads="1"/>
          </p:cNvSpPr>
          <p:nvPr/>
        </p:nvSpPr>
        <p:spPr bwMode="auto">
          <a:xfrm>
            <a:off x="4376738" y="3054350"/>
            <a:ext cx="5300662" cy="3138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itchFamily="34" charset="0"/>
              <a:defRPr sz="2800">
                <a:solidFill>
                  <a:srgbClr val="31859C"/>
                </a:solidFill>
                <a:latin typeface="Franklin Gothic Book" pitchFamily="34" charset="0"/>
              </a:defRPr>
            </a:lvl1pPr>
            <a:lvl2pPr marL="742950" indent="-285750">
              <a:spcBef>
                <a:spcPct val="20000"/>
              </a:spcBef>
              <a:buFont typeface="Arial" pitchFamily="34" charset="0"/>
              <a:buChar char="–"/>
              <a:defRPr sz="2400">
                <a:solidFill>
                  <a:schemeClr val="tx1"/>
                </a:solidFill>
                <a:latin typeface="Franklin Gothic Book" pitchFamily="34" charset="0"/>
              </a:defRPr>
            </a:lvl2pPr>
            <a:lvl3pPr marL="1143000" indent="-228600">
              <a:spcBef>
                <a:spcPct val="20000"/>
              </a:spcBef>
              <a:buFont typeface="Arial" pitchFamily="34" charset="0"/>
              <a:buChar char="•"/>
              <a:defRPr sz="2400">
                <a:solidFill>
                  <a:schemeClr val="tx1"/>
                </a:solidFill>
                <a:latin typeface="Franklin Gothic Book" pitchFamily="34" charset="0"/>
              </a:defRPr>
            </a:lvl3pPr>
            <a:lvl4pPr marL="1600200" indent="-228600">
              <a:spcBef>
                <a:spcPct val="20000"/>
              </a:spcBef>
              <a:buFont typeface="Arial" pitchFamily="34" charset="0"/>
              <a:buChar char="–"/>
              <a:defRPr sz="2000">
                <a:solidFill>
                  <a:schemeClr val="tx1"/>
                </a:solidFill>
                <a:latin typeface="Franklin Gothic Book" pitchFamily="34" charset="0"/>
              </a:defRPr>
            </a:lvl4pPr>
            <a:lvl5pPr marL="2057400" indent="-228600">
              <a:spcBef>
                <a:spcPct val="20000"/>
              </a:spcBef>
              <a:buFont typeface="Arial" pitchFamily="34" charset="0"/>
              <a:buChar char="»"/>
              <a:defRPr sz="2000">
                <a:solidFill>
                  <a:schemeClr val="tx1"/>
                </a:solidFill>
                <a:latin typeface="Franklin Gothic Book"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Franklin Gothic Book"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Franklin Gothic Book"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Franklin Gothic Book"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Franklin Gothic Book" pitchFamily="34" charset="0"/>
              </a:defRPr>
            </a:lvl9pPr>
          </a:lstStyle>
          <a:p>
            <a:pPr eaLnBrk="0" fontAlgn="base" hangingPunct="0">
              <a:spcBef>
                <a:spcPct val="0"/>
              </a:spcBef>
              <a:spcAft>
                <a:spcPct val="0"/>
              </a:spcAft>
              <a:buFontTx/>
              <a:buNone/>
            </a:pPr>
            <a:r>
              <a:rPr lang="en-US" altLang="en-US" sz="1800">
                <a:solidFill>
                  <a:prstClr val="black"/>
                </a:solidFill>
                <a:latin typeface="Calibri" pitchFamily="34" charset="0"/>
                <a:cs typeface="Arial" pitchFamily="34" charset="0"/>
              </a:rPr>
              <a:t>Weimar Classicism (German: Weimarer Klassik) is a German literary and cultural movement, whose practitioners established a new humanism, from the synthesis of ideas from Romanticism, Classicism, and the Age of Enlightenment.</a:t>
            </a:r>
          </a:p>
          <a:p>
            <a:pPr eaLnBrk="0" fontAlgn="base" hangingPunct="0">
              <a:spcBef>
                <a:spcPct val="0"/>
              </a:spcBef>
              <a:spcAft>
                <a:spcPct val="0"/>
              </a:spcAft>
              <a:buFontTx/>
              <a:buNone/>
            </a:pPr>
            <a:r>
              <a:rPr lang="en-US" altLang="en-US" sz="1800">
                <a:solidFill>
                  <a:prstClr val="black"/>
                </a:solidFill>
                <a:latin typeface="Calibri" pitchFamily="34" charset="0"/>
                <a:cs typeface="Arial" pitchFamily="34" charset="0"/>
              </a:rPr>
              <a:t>The Weimarer Klassik movement, lasted thirty-three years, from 1772 until 1805, and involved intellectuals such as Johann Wolfgang Goethe, Johann Gottfried Herder, Friedrich Schiller, and Christoph Martin Wieland; and then was concentrated upon Goethe and Schiller during the period 1788–1805.</a:t>
            </a:r>
          </a:p>
        </p:txBody>
      </p:sp>
    </p:spTree>
    <p:extLst>
      <p:ext uri="{BB962C8B-B14F-4D97-AF65-F5344CB8AC3E}">
        <p14:creationId xmlns:p14="http://schemas.microsoft.com/office/powerpoint/2010/main" val="142664515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04800" y="228600"/>
            <a:ext cx="8763000" cy="4401205"/>
          </a:xfrm>
          <a:prstGeom prst="rect">
            <a:avLst/>
          </a:prstGeom>
        </p:spPr>
        <p:txBody>
          <a:bodyPr wrap="square">
            <a:spAutoFit/>
          </a:bodyPr>
          <a:lstStyle/>
          <a:p>
            <a:r>
              <a:rPr lang="en-US" b="1" dirty="0" smtClean="0"/>
              <a:t>The piece is in three movements, and takes approximately 43 minutes to perform:</a:t>
            </a:r>
          </a:p>
          <a:p>
            <a:endParaRPr lang="en-US" b="1" dirty="0" smtClean="0"/>
          </a:p>
          <a:p>
            <a:r>
              <a:rPr lang="en-US" sz="2800" b="1" dirty="0" smtClean="0"/>
              <a:t>Adagio </a:t>
            </a:r>
            <a:r>
              <a:rPr lang="en-US" sz="2800" b="1" dirty="0" err="1" smtClean="0"/>
              <a:t>sostenuto</a:t>
            </a:r>
            <a:r>
              <a:rPr lang="en-US" sz="2800" b="1" dirty="0" smtClean="0"/>
              <a:t> – Presto </a:t>
            </a:r>
            <a:r>
              <a:rPr lang="en-US" b="1" dirty="0" smtClean="0"/>
              <a:t>(A major – A minor, sonata form, about 15 minutes in length)</a:t>
            </a:r>
          </a:p>
          <a:p>
            <a:r>
              <a:rPr lang="en-US" b="1" dirty="0" smtClean="0"/>
              <a:t>The sonata opens with a slow 18-bar introduction, of which only the first four bars of the solo violin are in the A-Major-key. The piano enters, and the harmony begins to turn darker towards the minor key, until the main body of the movement — an angry A-minor Presto— begins. Here, the piano part matches the violin's in terms of difficulty. Near the end, Beethoven brings back part of the opening Adagio, before closing the movement in an anguished coda.</a:t>
            </a:r>
          </a:p>
          <a:p>
            <a:r>
              <a:rPr lang="en-US" b="1" dirty="0" smtClean="0"/>
              <a:t>Presto (A major, sonata form, about 10 minutes)</a:t>
            </a:r>
          </a:p>
          <a:p>
            <a:r>
              <a:rPr lang="en-US" b="1" dirty="0" smtClean="0"/>
              <a:t>The calm is broken by a crashing A major chord in the piano, ushering in the virtuosic and exuberant third movement, a 6/8 tarantella in sonata form. After moving through a series of slightly contrasting episodes, the theme returns for the last time, and the work ends jubilantly in a rush of A major.</a:t>
            </a:r>
            <a:endParaRPr lang="en-US" b="1" dirty="0"/>
          </a:p>
        </p:txBody>
      </p:sp>
      <p:pic>
        <p:nvPicPr>
          <p:cNvPr id="6146" name="Picture 2" descr="F:\PP Music apprec\PP Music apprec upd\BtoB Beethoven\90px-Beethovenmerz.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5800" y="4558640"/>
            <a:ext cx="1988820" cy="2651760"/>
          </a:xfrm>
          <a:prstGeom prst="rect">
            <a:avLst/>
          </a:prstGeom>
          <a:noFill/>
          <a:extLst>
            <a:ext uri="{909E8E84-426E-40DD-AFC4-6F175D3DCCD1}">
              <a14:hiddenFill xmlns:a14="http://schemas.microsoft.com/office/drawing/2010/main">
                <a:solidFill>
                  <a:srgbClr val="FFFFFF"/>
                </a:solidFill>
              </a14:hiddenFill>
            </a:ext>
          </a:extLst>
        </p:spPr>
      </p:pic>
      <p:pic>
        <p:nvPicPr>
          <p:cNvPr id="6147" name="Picture 3" descr="F:\PP Music apprec\PP Music apprec upd\BtoB Beethoven\download.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352800" y="4558640"/>
            <a:ext cx="4344802" cy="229936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8507466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dirty="0"/>
              <a:t>Beethoven and Pantheism</a:t>
            </a:r>
          </a:p>
        </p:txBody>
      </p:sp>
      <p:sp>
        <p:nvSpPr>
          <p:cNvPr id="45059" name="Content Placeholder 2"/>
          <p:cNvSpPr>
            <a:spLocks noGrp="1"/>
          </p:cNvSpPr>
          <p:nvPr>
            <p:ph idx="1"/>
          </p:nvPr>
        </p:nvSpPr>
        <p:spPr>
          <a:xfrm>
            <a:off x="217488" y="1173163"/>
            <a:ext cx="8458200" cy="5181600"/>
          </a:xfrm>
        </p:spPr>
        <p:txBody>
          <a:bodyPr/>
          <a:lstStyle/>
          <a:p>
            <a:r>
              <a:rPr lang="en-US" altLang="en-US" sz="2400" smtClean="0">
                <a:solidFill>
                  <a:schemeClr val="tx1"/>
                </a:solidFill>
              </a:rPr>
              <a:t>Pantheism</a:t>
            </a:r>
            <a:r>
              <a:rPr lang="en-US" altLang="en-US" sz="2400" smtClean="0"/>
              <a:t> is the belief that the universe (or nature as the totality of everything) is identical with divinity, or that everything composes an all-encompassing, immanent God. Pantheists thus do not believe in a distinct personal or anthropomorphic god. </a:t>
            </a:r>
          </a:p>
          <a:p>
            <a:r>
              <a:rPr lang="en-US" altLang="en-US" sz="2400" smtClean="0">
                <a:solidFill>
                  <a:schemeClr val="tx1"/>
                </a:solidFill>
              </a:rPr>
              <a:t>Theism</a:t>
            </a:r>
            <a:r>
              <a:rPr lang="en-US" altLang="en-US" sz="2400" smtClean="0"/>
              <a:t> - "strictly and properly called Theists, who affirm, that a perfectly conscious understanding being, or mind, existing of itself from eternity, was the cause of all other things“ (E. Kant)</a:t>
            </a:r>
          </a:p>
          <a:p>
            <a:endParaRPr lang="en-US" altLang="en-US" sz="2400" smtClean="0"/>
          </a:p>
        </p:txBody>
      </p:sp>
      <p:pic>
        <p:nvPicPr>
          <p:cNvPr id="45060" name="Picture 3"/>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82575" y="4127500"/>
            <a:ext cx="1143000" cy="2362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5061" name="Picture 6"/>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665288" y="4264025"/>
            <a:ext cx="1741487" cy="2057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5062" name="Picture 7"/>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4005263" y="4281488"/>
            <a:ext cx="1589087" cy="2039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5063" name="Picture 8"/>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6324600" y="4179888"/>
            <a:ext cx="1752600" cy="2257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7834100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533400"/>
            <a:ext cx="8271294" cy="457200"/>
          </a:xfrm>
        </p:spPr>
        <p:txBody>
          <a:bodyPr>
            <a:normAutofit fontScale="90000"/>
          </a:bodyPr>
          <a:lstStyle/>
          <a:p>
            <a:r>
              <a:rPr lang="en-US" dirty="0" smtClean="0"/>
              <a:t/>
            </a:r>
            <a:br>
              <a:rPr lang="en-US" dirty="0" smtClean="0"/>
            </a:br>
            <a:r>
              <a:rPr lang="en-US" dirty="0"/>
              <a:t/>
            </a:r>
            <a:br>
              <a:rPr lang="en-US" dirty="0"/>
            </a:br>
            <a:r>
              <a:rPr lang="en-US" dirty="0" smtClean="0"/>
              <a:t/>
            </a:r>
            <a:br>
              <a:rPr lang="en-US" dirty="0" smtClean="0"/>
            </a:br>
            <a:r>
              <a:rPr lang="en-US" dirty="0"/>
              <a:t/>
            </a:r>
            <a:br>
              <a:rPr lang="en-US" dirty="0"/>
            </a:br>
            <a:r>
              <a:rPr lang="en-US" dirty="0" smtClean="0"/>
              <a:t/>
            </a:r>
            <a:br>
              <a:rPr lang="en-US" dirty="0" smtClean="0"/>
            </a:br>
            <a:r>
              <a:rPr lang="en-US" dirty="0"/>
              <a:t/>
            </a:r>
            <a:br>
              <a:rPr lang="en-US" dirty="0"/>
            </a:br>
            <a:r>
              <a:rPr lang="en-US" dirty="0" smtClean="0"/>
              <a:t>   </a:t>
            </a:r>
            <a:r>
              <a:rPr lang="en-US" sz="3100" dirty="0" err="1" smtClean="0"/>
              <a:t>mvt.II</a:t>
            </a:r>
            <a:r>
              <a:rPr lang="en-US" sz="3100" dirty="0" smtClean="0"/>
              <a:t> Andante </a:t>
            </a:r>
            <a:br>
              <a:rPr lang="en-US" sz="3100" dirty="0" smtClean="0"/>
            </a:br>
            <a:r>
              <a:rPr lang="en-US" sz="3100" dirty="0" smtClean="0"/>
              <a:t>   con </a:t>
            </a:r>
            <a:r>
              <a:rPr lang="en-US" sz="3100" dirty="0" err="1" smtClean="0"/>
              <a:t>variazioni</a:t>
            </a:r>
            <a:endParaRPr lang="en-US" sz="3100" dirty="0"/>
          </a:p>
        </p:txBody>
      </p:sp>
      <p:sp>
        <p:nvSpPr>
          <p:cNvPr id="3" name="Rectangle 2"/>
          <p:cNvSpPr/>
          <p:nvPr/>
        </p:nvSpPr>
        <p:spPr>
          <a:xfrm>
            <a:off x="152400" y="838200"/>
            <a:ext cx="4724400" cy="6186309"/>
          </a:xfrm>
          <a:prstGeom prst="rect">
            <a:avLst/>
          </a:prstGeom>
        </p:spPr>
        <p:txBody>
          <a:bodyPr wrap="square">
            <a:spAutoFit/>
          </a:bodyPr>
          <a:lstStyle/>
          <a:p>
            <a:r>
              <a:rPr lang="en-US" dirty="0" smtClean="0"/>
              <a:t>Andante con </a:t>
            </a:r>
            <a:r>
              <a:rPr lang="en-US" dirty="0" err="1" smtClean="0"/>
              <a:t>variazioni</a:t>
            </a:r>
            <a:r>
              <a:rPr lang="en-US" dirty="0" smtClean="0"/>
              <a:t> (F major, variation form, with the third variation in F minor, about 18 minutes)</a:t>
            </a:r>
          </a:p>
          <a:p>
            <a:r>
              <a:rPr lang="en-US" dirty="0" smtClean="0"/>
              <a:t>There could hardly be a greater contrast with the second movement, a placid tune in F major followed by five distinctive variations. The first variation transliterates the theme into a lively triple meter while embellishing it with trills, while in the second the violin steals the melody and enlivens it even further. The third variation, in F minor, returns to a darker and more meditative state. The fourth recalls the first and second variations with its light, ornamental, and airy feel. The fifth and final variation, the longest, caps the movement with a slower and more dramatic feel, nevertheless returning to the carefree F major. This is not the only work by Beethoven having all of the following features: a) 3 movements b) 1st and 3rd are in tonic (tonic is in minor key) c) 2nd movement is in </a:t>
            </a:r>
            <a:r>
              <a:rPr lang="en-US" dirty="0" err="1" smtClean="0"/>
              <a:t>submediant</a:t>
            </a:r>
            <a:r>
              <a:rPr lang="en-US" dirty="0" smtClean="0"/>
              <a:t> of tonic d) 2nd movement is theme and variation(another being is 23rd piano sonata '</a:t>
            </a:r>
            <a:r>
              <a:rPr lang="en-US" dirty="0" err="1" smtClean="0"/>
              <a:t>Appasionata</a:t>
            </a:r>
            <a:r>
              <a:rPr lang="en-US" dirty="0" smtClean="0"/>
              <a:t>'). Source: https://en.wikipedia.org/wiki/Piano_Sonata_No._23_(Beethoven)</a:t>
            </a:r>
            <a:endParaRPr lang="en-US" dirty="0"/>
          </a:p>
        </p:txBody>
      </p:sp>
      <p:pic>
        <p:nvPicPr>
          <p:cNvPr id="3074"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800600" y="-33068"/>
            <a:ext cx="5543834" cy="675436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16989224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73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76300" y="3489325"/>
            <a:ext cx="6134100" cy="290988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7347" name="Picture 3"/>
          <p:cNvPicPr>
            <a:picLocks noChangeAspect="1" noChangeArrowheads="1"/>
          </p:cNvPicPr>
          <p:nvPr/>
        </p:nvPicPr>
        <p:blipFill>
          <a:blip r:embed="rId3">
            <a:extLst>
              <a:ext uri="{28A0092B-C50C-407E-A947-70E740481C1C}">
                <a14:useLocalDpi xmlns:a14="http://schemas.microsoft.com/office/drawing/2010/main" val="0"/>
              </a:ext>
            </a:extLst>
          </a:blip>
          <a:srcRect l="23041" t="3259" r="24382"/>
          <a:stretch>
            <a:fillRect/>
          </a:stretch>
        </p:blipFill>
        <p:spPr bwMode="auto">
          <a:xfrm>
            <a:off x="5288280" y="609600"/>
            <a:ext cx="6248400" cy="54546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7348" name="Rectangle 1"/>
          <p:cNvSpPr>
            <a:spLocks noChangeArrowheads="1"/>
          </p:cNvSpPr>
          <p:nvPr/>
        </p:nvSpPr>
        <p:spPr bwMode="auto">
          <a:xfrm>
            <a:off x="0" y="152400"/>
            <a:ext cx="5257800" cy="3046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itchFamily="34" charset="0"/>
              <a:defRPr sz="2800">
                <a:solidFill>
                  <a:srgbClr val="31859C"/>
                </a:solidFill>
                <a:latin typeface="Franklin Gothic Book" pitchFamily="34" charset="0"/>
              </a:defRPr>
            </a:lvl1pPr>
            <a:lvl2pPr marL="742950" indent="-285750">
              <a:spcBef>
                <a:spcPct val="20000"/>
              </a:spcBef>
              <a:buFont typeface="Arial" pitchFamily="34" charset="0"/>
              <a:buChar char="–"/>
              <a:defRPr sz="2400">
                <a:solidFill>
                  <a:schemeClr val="tx1"/>
                </a:solidFill>
                <a:latin typeface="Franklin Gothic Book" pitchFamily="34" charset="0"/>
              </a:defRPr>
            </a:lvl2pPr>
            <a:lvl3pPr marL="1143000" indent="-228600">
              <a:spcBef>
                <a:spcPct val="20000"/>
              </a:spcBef>
              <a:buFont typeface="Arial" pitchFamily="34" charset="0"/>
              <a:buChar char="•"/>
              <a:defRPr sz="2400">
                <a:solidFill>
                  <a:schemeClr val="tx1"/>
                </a:solidFill>
                <a:latin typeface="Franklin Gothic Book" pitchFamily="34" charset="0"/>
              </a:defRPr>
            </a:lvl3pPr>
            <a:lvl4pPr marL="1600200" indent="-228600">
              <a:spcBef>
                <a:spcPct val="20000"/>
              </a:spcBef>
              <a:buFont typeface="Arial" pitchFamily="34" charset="0"/>
              <a:buChar char="–"/>
              <a:defRPr sz="2000">
                <a:solidFill>
                  <a:schemeClr val="tx1"/>
                </a:solidFill>
                <a:latin typeface="Franklin Gothic Book" pitchFamily="34" charset="0"/>
              </a:defRPr>
            </a:lvl4pPr>
            <a:lvl5pPr marL="2057400" indent="-228600">
              <a:spcBef>
                <a:spcPct val="20000"/>
              </a:spcBef>
              <a:buFont typeface="Arial" pitchFamily="34" charset="0"/>
              <a:buChar char="»"/>
              <a:defRPr sz="2000">
                <a:solidFill>
                  <a:schemeClr val="tx1"/>
                </a:solidFill>
                <a:latin typeface="Franklin Gothic Book"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Franklin Gothic Book"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Franklin Gothic Book"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Franklin Gothic Book"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Franklin Gothic Book" pitchFamily="34" charset="0"/>
              </a:defRPr>
            </a:lvl9pPr>
          </a:lstStyle>
          <a:p>
            <a:pPr eaLnBrk="0" fontAlgn="base" hangingPunct="0">
              <a:spcBef>
                <a:spcPct val="0"/>
              </a:spcBef>
              <a:spcAft>
                <a:spcPct val="0"/>
              </a:spcAft>
              <a:buFontTx/>
              <a:buNone/>
            </a:pPr>
            <a:r>
              <a:rPr lang="en-US" altLang="en-US" sz="2400" b="1" dirty="0">
                <a:solidFill>
                  <a:srgbClr val="222222"/>
                </a:solidFill>
                <a:latin typeface="Roboto"/>
                <a:cs typeface="Arial" pitchFamily="34" charset="0"/>
              </a:rPr>
              <a:t>Beethoven</a:t>
            </a:r>
            <a:r>
              <a:rPr lang="en-US" altLang="en-US" sz="2400" dirty="0">
                <a:solidFill>
                  <a:srgbClr val="222222"/>
                </a:solidFill>
                <a:latin typeface="Roboto"/>
                <a:cs typeface="Arial" pitchFamily="34" charset="0"/>
              </a:rPr>
              <a:t> was a lover of </a:t>
            </a:r>
            <a:r>
              <a:rPr lang="en-US" altLang="en-US" sz="2400" b="1" dirty="0">
                <a:solidFill>
                  <a:srgbClr val="222222"/>
                </a:solidFill>
                <a:latin typeface="Roboto"/>
                <a:cs typeface="Arial" pitchFamily="34" charset="0"/>
              </a:rPr>
              <a:t>nature</a:t>
            </a:r>
            <a:r>
              <a:rPr lang="en-US" altLang="en-US" sz="2400" dirty="0">
                <a:solidFill>
                  <a:srgbClr val="222222"/>
                </a:solidFill>
                <a:latin typeface="Roboto"/>
                <a:cs typeface="Arial" pitchFamily="34" charset="0"/>
              </a:rPr>
              <a:t> who spent a great deal of his time on walks in the country. He frequently left Vienna to work in rural locations. ... It was composed simultaneously with </a:t>
            </a:r>
            <a:r>
              <a:rPr lang="en-US" altLang="en-US" sz="2400" b="1" dirty="0">
                <a:solidFill>
                  <a:srgbClr val="222222"/>
                </a:solidFill>
                <a:latin typeface="Roboto"/>
                <a:cs typeface="Arial" pitchFamily="34" charset="0"/>
              </a:rPr>
              <a:t>Beethoven's</a:t>
            </a:r>
            <a:r>
              <a:rPr lang="en-US" altLang="en-US" sz="2400" dirty="0">
                <a:solidFill>
                  <a:srgbClr val="222222"/>
                </a:solidFill>
                <a:latin typeface="Roboto"/>
                <a:cs typeface="Arial" pitchFamily="34" charset="0"/>
              </a:rPr>
              <a:t> more famous—and more fiery—Fifth Symphony.</a:t>
            </a:r>
            <a:endParaRPr lang="en-US" altLang="en-US" sz="2400" dirty="0">
              <a:solidFill>
                <a:prstClr val="black"/>
              </a:solidFill>
              <a:latin typeface="Calibri" pitchFamily="34" charset="0"/>
              <a:cs typeface="Arial" pitchFamily="34" charset="0"/>
            </a:endParaRPr>
          </a:p>
        </p:txBody>
      </p:sp>
    </p:spTree>
    <p:extLst>
      <p:ext uri="{BB962C8B-B14F-4D97-AF65-F5344CB8AC3E}">
        <p14:creationId xmlns:p14="http://schemas.microsoft.com/office/powerpoint/2010/main" val="231312614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274638"/>
            <a:ext cx="7848600" cy="639762"/>
          </a:xfrm>
        </p:spPr>
        <p:txBody>
          <a:bodyPr>
            <a:normAutofit fontScale="90000"/>
          </a:bodyPr>
          <a:lstStyle/>
          <a:p>
            <a:r>
              <a:rPr lang="en-US" dirty="0" err="1" smtClean="0"/>
              <a:t>Mvt</a:t>
            </a:r>
            <a:r>
              <a:rPr lang="en-US" dirty="0" smtClean="0"/>
              <a:t> III, Presto</a:t>
            </a:r>
            <a:endParaRPr lang="en-US" dirty="0"/>
          </a:p>
        </p:txBody>
      </p:sp>
      <p:sp>
        <p:nvSpPr>
          <p:cNvPr id="3" name="Rectangle 2"/>
          <p:cNvSpPr/>
          <p:nvPr/>
        </p:nvSpPr>
        <p:spPr>
          <a:xfrm>
            <a:off x="304800" y="914400"/>
            <a:ext cx="7391400" cy="1631216"/>
          </a:xfrm>
          <a:prstGeom prst="rect">
            <a:avLst/>
          </a:prstGeom>
        </p:spPr>
        <p:txBody>
          <a:bodyPr wrap="square">
            <a:spAutoFit/>
          </a:bodyPr>
          <a:lstStyle/>
          <a:p>
            <a:r>
              <a:rPr lang="en-US" sz="2800" b="1" dirty="0" smtClean="0"/>
              <a:t>Presto</a:t>
            </a:r>
            <a:r>
              <a:rPr lang="en-US" dirty="0" smtClean="0"/>
              <a:t> (A major, </a:t>
            </a:r>
            <a:r>
              <a:rPr lang="en-US" b="1" dirty="0" smtClean="0"/>
              <a:t>sonata form</a:t>
            </a:r>
            <a:r>
              <a:rPr lang="en-US" dirty="0" smtClean="0"/>
              <a:t>, about 10 minutes)</a:t>
            </a:r>
          </a:p>
          <a:p>
            <a:r>
              <a:rPr lang="en-US" dirty="0" smtClean="0"/>
              <a:t>The calm is broken by a crashing A major chord in the piano, ushering in the virtuosic and exuberant third movement, a 6/8 tarantella in sonata form. After moving through a series of slightly contrasting episodes, the theme returns for the last time, and the work ends jubilantly in a rush of A major.</a:t>
            </a:r>
            <a:endParaRPr lang="en-US" dirty="0"/>
          </a:p>
        </p:txBody>
      </p:sp>
      <p:pic>
        <p:nvPicPr>
          <p:cNvPr id="7170" name="Picture 2" descr="F:\PP Music apprec\PP Music apprec upd\BtoB Beethoven\download (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14864" y="2971800"/>
            <a:ext cx="2307991" cy="3093184"/>
          </a:xfrm>
          <a:prstGeom prst="rect">
            <a:avLst/>
          </a:prstGeom>
          <a:noFill/>
          <a:extLst>
            <a:ext uri="{909E8E84-426E-40DD-AFC4-6F175D3DCCD1}">
              <a14:hiddenFill xmlns:a14="http://schemas.microsoft.com/office/drawing/2010/main">
                <a:solidFill>
                  <a:srgbClr val="FFFFFF"/>
                </a:solidFill>
              </a14:hiddenFill>
            </a:ext>
          </a:extLst>
        </p:spPr>
      </p:pic>
      <p:pic>
        <p:nvPicPr>
          <p:cNvPr id="717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63096" y="2999117"/>
            <a:ext cx="2474997" cy="31642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172"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943600" y="2967710"/>
            <a:ext cx="2381250" cy="31913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239471"/>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Equity">
  <a:themeElements>
    <a:clrScheme name="Equity">
      <a:dk1>
        <a:sysClr val="windowText" lastClr="000000"/>
      </a:dk1>
      <a:lt1>
        <a:sysClr val="window" lastClr="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fontScheme name="Equity">
      <a:majorFont>
        <a:latin typeface="Franklin Gothic Book"/>
        <a:ea typeface=""/>
        <a:cs typeface=""/>
        <a:font script="Grek" typeface="Calibri"/>
        <a:font script="Cyrl" typeface="Calibri"/>
        <a:font script="Jpan" typeface="HGｺﾞｼｯｸM"/>
        <a:font script="Hang" typeface="바탕"/>
        <a:font script="Hans" typeface="幼圆"/>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Perpetua"/>
        <a:ea typeface=""/>
        <a:cs typeface=""/>
        <a:font script="Grek" typeface="Cambria"/>
        <a:font script="Cyrl" typeface="Cambria"/>
        <a:font script="Jpan" typeface="HG創英ﾌﾟﾚｾﾞﾝｽEB"/>
        <a:font script="Hang" typeface="맑은 고딕"/>
        <a:font script="Hans" typeface="宋体"/>
        <a:font script="Hant" typeface="新細明體"/>
        <a:font script="Arab" typeface="Times New Roman"/>
        <a:font script="Hebr" typeface="Aharoni"/>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Equity">
      <a:fillStyleLst>
        <a:solidFill>
          <a:schemeClr val="phClr"/>
        </a:solidFill>
        <a:blipFill>
          <a:blip xmlns:r="http://schemas.openxmlformats.org/officeDocument/2006/relationships" r:embed="rId1">
            <a:duotone>
              <a:schemeClr val="phClr">
                <a:tint val="30000"/>
                <a:satMod val="300000"/>
              </a:schemeClr>
              <a:schemeClr val="phClr">
                <a:tint val="40000"/>
                <a:satMod val="200000"/>
              </a:schemeClr>
            </a:duotone>
          </a:blip>
          <a:tile tx="0" ty="0" sx="70000" sy="70000" flip="none" algn="ctr"/>
        </a:blipFill>
        <a:blipFill>
          <a:blip xmlns:r="http://schemas.openxmlformats.org/officeDocument/2006/relationships" r:embed="rId1">
            <a:duotone>
              <a:schemeClr val="phClr">
                <a:shade val="22000"/>
                <a:satMod val="160000"/>
              </a:schemeClr>
              <a:schemeClr val="phClr">
                <a:shade val="45000"/>
                <a:satMod val="100000"/>
              </a:schemeClr>
            </a:duotone>
          </a:blip>
          <a:tile tx="0" ty="0" sx="65000" sy="65000" flip="none" algn="ctr"/>
        </a:blipFill>
      </a:fillStyleLst>
      <a:lnStyleLst>
        <a:ln w="9525" cap="flat" cmpd="sng" algn="ctr">
          <a:solidFill>
            <a:schemeClr val="phClr">
              <a:shade val="60000"/>
              <a:satMod val="110000"/>
            </a:schemeClr>
          </a:solidFill>
          <a:prstDash val="solid"/>
        </a:ln>
        <a:ln w="12700" cap="flat" cmpd="sng" algn="ctr">
          <a:solidFill>
            <a:schemeClr val="phClr"/>
          </a:solidFill>
          <a:prstDash val="solid"/>
        </a:ln>
        <a:ln w="38100" cap="flat" cmpd="sng" algn="ctr">
          <a:solidFill>
            <a:schemeClr val="phClr"/>
          </a:solidFill>
          <a:prstDash val="solid"/>
        </a:ln>
      </a:lnStyleLst>
      <a:effectStyleLst>
        <a:effectStyle>
          <a:effectLst>
            <a:outerShdw blurRad="38100" dist="25400" dir="5400000" algn="t" rotWithShape="0">
              <a:srgbClr val="000000">
                <a:alpha val="50000"/>
              </a:srgbClr>
            </a:outerShdw>
          </a:effectLst>
        </a:effectStyle>
        <a:effectStyle>
          <a:effectLst>
            <a:outerShdw blurRad="38100" dist="25400" dir="5400000" algn="t" rotWithShape="0">
              <a:srgbClr val="000000">
                <a:alpha val="50000"/>
              </a:srgbClr>
            </a:outerShdw>
          </a:effectLst>
        </a:effectStyle>
        <a:effectStyle>
          <a:effectLst>
            <a:outerShdw blurRad="50800" dist="50800" dir="5400000" algn="t" rotWithShape="0">
              <a:srgbClr val="000000">
                <a:alpha val="60000"/>
              </a:srgbClr>
            </a:outerShdw>
          </a:effectLst>
          <a:scene3d>
            <a:camera prst="isometricBottomUp" fov="0">
              <a:rot lat="0" lon="0" rev="0"/>
            </a:camera>
            <a:lightRig rig="soft" dir="b">
              <a:rot lat="0" lon="0" rev="9000000"/>
            </a:lightRig>
          </a:scene3d>
          <a:sp3d contourW="35000" prstMaterial="matte">
            <a:bevelT w="45000" h="38100" prst="convex"/>
            <a:contourClr>
              <a:schemeClr val="phClr">
                <a:tint val="10000"/>
                <a:satMod val="130000"/>
              </a:schemeClr>
            </a:contourClr>
          </a:sp3d>
        </a:effectStyle>
      </a:effectStyleLst>
      <a:bgFillStyleLst>
        <a:solidFill>
          <a:schemeClr val="phClr"/>
        </a:solidFill>
        <a:gradFill rotWithShape="1">
          <a:gsLst>
            <a:gs pos="0">
              <a:schemeClr val="phClr">
                <a:shade val="40000"/>
                <a:satMod val="165000"/>
              </a:schemeClr>
            </a:gs>
            <a:gs pos="50000">
              <a:schemeClr val="phClr">
                <a:shade val="80000"/>
                <a:satMod val="155000"/>
              </a:schemeClr>
            </a:gs>
            <a:gs pos="100000">
              <a:schemeClr val="phClr">
                <a:tint val="95000"/>
                <a:satMod val="200000"/>
              </a:schemeClr>
            </a:gs>
          </a:gsLst>
          <a:lin ang="16200000" scaled="1"/>
        </a:gradFill>
        <a:blipFill>
          <a:blip xmlns:r="http://schemas.openxmlformats.org/officeDocument/2006/relationships" r:embed="rId1">
            <a:duotone>
              <a:schemeClr val="phClr">
                <a:tint val="95000"/>
                <a:satMod val="200000"/>
              </a:schemeClr>
              <a:schemeClr val="phClr">
                <a:shade val="80000"/>
                <a:satMod val="100000"/>
              </a:schemeClr>
            </a:duotone>
          </a:blip>
          <a:tile tx="0" ty="0" sx="55000" sy="55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2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Equity</Template>
  <TotalTime>1583</TotalTime>
  <Words>830</Words>
  <Application>Microsoft Office PowerPoint</Application>
  <PresentationFormat>On-screen Show (4:3)</PresentationFormat>
  <Paragraphs>42</Paragraphs>
  <Slides>9</Slides>
  <Notes>2</Notes>
  <HiddenSlides>0</HiddenSlides>
  <MMClips>0</MMClips>
  <ScaleCrop>false</ScaleCrop>
  <HeadingPairs>
    <vt:vector size="4" baseType="variant">
      <vt:variant>
        <vt:lpstr>Theme</vt:lpstr>
      </vt:variant>
      <vt:variant>
        <vt:i4>4</vt:i4>
      </vt:variant>
      <vt:variant>
        <vt:lpstr>Slide Titles</vt:lpstr>
      </vt:variant>
      <vt:variant>
        <vt:i4>9</vt:i4>
      </vt:variant>
    </vt:vector>
  </HeadingPairs>
  <TitlesOfParts>
    <vt:vector size="13" baseType="lpstr">
      <vt:lpstr>Equity</vt:lpstr>
      <vt:lpstr>Office Theme</vt:lpstr>
      <vt:lpstr>1_Office Theme</vt:lpstr>
      <vt:lpstr>2_Office Theme</vt:lpstr>
      <vt:lpstr>Ludwig Van Beethoven 1770-1827</vt:lpstr>
      <vt:lpstr>       Violin Sonata No. 9 (Beethoven) </vt:lpstr>
      <vt:lpstr>PowerPoint Presentation</vt:lpstr>
      <vt:lpstr>Beethoven and Sturm und Drang</vt:lpstr>
      <vt:lpstr>PowerPoint Presentation</vt:lpstr>
      <vt:lpstr>Beethoven and Pantheism</vt:lpstr>
      <vt:lpstr>         mvt.II Andante     con variazioni</vt:lpstr>
      <vt:lpstr>PowerPoint Presentation</vt:lpstr>
      <vt:lpstr>Mvt III, Presto</vt:lpstr>
    </vt:vector>
  </TitlesOfParts>
  <Company>Toshiba</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Ludwig Van Beethoven 1770-1827</dc:title>
  <dc:creator>Raisa</dc:creator>
  <cp:lastModifiedBy>Raisa</cp:lastModifiedBy>
  <cp:revision>7</cp:revision>
  <dcterms:created xsi:type="dcterms:W3CDTF">2018-03-31T02:50:14Z</dcterms:created>
  <dcterms:modified xsi:type="dcterms:W3CDTF">2018-04-01T05:43:31Z</dcterms:modified>
</cp:coreProperties>
</file>